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4"/>
  </p:sldMasterIdLst>
  <p:notesMasterIdLst>
    <p:notesMasterId r:id="rId26"/>
  </p:notesMasterIdLst>
  <p:sldIdLst>
    <p:sldId id="256" r:id="rId5"/>
    <p:sldId id="257" r:id="rId6"/>
    <p:sldId id="259" r:id="rId7"/>
    <p:sldId id="281" r:id="rId8"/>
    <p:sldId id="272" r:id="rId9"/>
    <p:sldId id="264" r:id="rId10"/>
    <p:sldId id="261" r:id="rId11"/>
    <p:sldId id="258" r:id="rId12"/>
    <p:sldId id="279" r:id="rId13"/>
    <p:sldId id="280" r:id="rId14"/>
    <p:sldId id="277" r:id="rId15"/>
    <p:sldId id="282" r:id="rId16"/>
    <p:sldId id="260" r:id="rId17"/>
    <p:sldId id="273" r:id="rId18"/>
    <p:sldId id="276" r:id="rId19"/>
    <p:sldId id="275" r:id="rId20"/>
    <p:sldId id="274" r:id="rId21"/>
    <p:sldId id="269" r:id="rId22"/>
    <p:sldId id="265" r:id="rId23"/>
    <p:sldId id="262" r:id="rId24"/>
    <p:sldId id="263"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272065-175D-4A9D-982A-5E53B23A33A3}" v="4" dt="2025-09-06T10:01:15.7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69" d="100"/>
          <a:sy n="69" d="100"/>
        </p:scale>
        <p:origin x="576" y="4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Rance" userId="faf94c04-9a8a-491d-aca0-c9bc0b310609" providerId="ADAL" clId="{57272065-175D-4A9D-982A-5E53B23A33A3}"/>
    <pc:docChg chg="custSel addSld delSld modSld">
      <pc:chgData name="Helen Rance" userId="faf94c04-9a8a-491d-aca0-c9bc0b310609" providerId="ADAL" clId="{57272065-175D-4A9D-982A-5E53B23A33A3}" dt="2025-09-08T16:20:20.266" v="1931" actId="2696"/>
      <pc:docMkLst>
        <pc:docMk/>
      </pc:docMkLst>
      <pc:sldChg chg="modSp mod">
        <pc:chgData name="Helen Rance" userId="faf94c04-9a8a-491d-aca0-c9bc0b310609" providerId="ADAL" clId="{57272065-175D-4A9D-982A-5E53B23A33A3}" dt="2025-09-06T09:44:33.698" v="5" actId="20577"/>
        <pc:sldMkLst>
          <pc:docMk/>
          <pc:sldMk cId="109857222" sldId="256"/>
        </pc:sldMkLst>
        <pc:spChg chg="mod">
          <ac:chgData name="Helen Rance" userId="faf94c04-9a8a-491d-aca0-c9bc0b310609" providerId="ADAL" clId="{57272065-175D-4A9D-982A-5E53B23A33A3}" dt="2025-09-06T09:44:33.698" v="5" actId="20577"/>
          <ac:spMkLst>
            <pc:docMk/>
            <pc:sldMk cId="109857222" sldId="256"/>
            <ac:spMk id="2" creationId="{00000000-0000-0000-0000-000000000000}"/>
          </ac:spMkLst>
        </pc:spChg>
      </pc:sldChg>
      <pc:sldChg chg="addSp delSp modSp mod">
        <pc:chgData name="Helen Rance" userId="faf94c04-9a8a-491d-aca0-c9bc0b310609" providerId="ADAL" clId="{57272065-175D-4A9D-982A-5E53B23A33A3}" dt="2025-09-06T09:48:03.738" v="64" actId="1076"/>
        <pc:sldMkLst>
          <pc:docMk/>
          <pc:sldMk cId="816022603" sldId="257"/>
        </pc:sldMkLst>
        <pc:spChg chg="mod">
          <ac:chgData name="Helen Rance" userId="faf94c04-9a8a-491d-aca0-c9bc0b310609" providerId="ADAL" clId="{57272065-175D-4A9D-982A-5E53B23A33A3}" dt="2025-09-06T09:44:56.321" v="53" actId="20577"/>
          <ac:spMkLst>
            <pc:docMk/>
            <pc:sldMk cId="816022603" sldId="257"/>
            <ac:spMk id="7" creationId="{2FD9E035-4B94-43B0-D334-34936EFE99D4}"/>
          </ac:spMkLst>
        </pc:spChg>
        <pc:picChg chg="add mod">
          <ac:chgData name="Helen Rance" userId="faf94c04-9a8a-491d-aca0-c9bc0b310609" providerId="ADAL" clId="{57272065-175D-4A9D-982A-5E53B23A33A3}" dt="2025-09-06T09:47:06.401" v="57" actId="14100"/>
          <ac:picMkLst>
            <pc:docMk/>
            <pc:sldMk cId="816022603" sldId="257"/>
            <ac:picMk id="3" creationId="{F75B1459-6430-AC9E-2A6B-8DB8A2D8DDC4}"/>
          </ac:picMkLst>
        </pc:picChg>
        <pc:picChg chg="add mod">
          <ac:chgData name="Helen Rance" userId="faf94c04-9a8a-491d-aca0-c9bc0b310609" providerId="ADAL" clId="{57272065-175D-4A9D-982A-5E53B23A33A3}" dt="2025-09-06T09:47:43.971" v="60" actId="1076"/>
          <ac:picMkLst>
            <pc:docMk/>
            <pc:sldMk cId="816022603" sldId="257"/>
            <ac:picMk id="10" creationId="{A2155E53-8DBE-771F-ACE2-3834E30A750B}"/>
          </ac:picMkLst>
        </pc:picChg>
        <pc:picChg chg="add mod">
          <ac:chgData name="Helen Rance" userId="faf94c04-9a8a-491d-aca0-c9bc0b310609" providerId="ADAL" clId="{57272065-175D-4A9D-982A-5E53B23A33A3}" dt="2025-09-06T09:48:03.738" v="64" actId="1076"/>
          <ac:picMkLst>
            <pc:docMk/>
            <pc:sldMk cId="816022603" sldId="257"/>
            <ac:picMk id="11" creationId="{ED0C2C89-329A-FDCC-BDAF-B468B314B353}"/>
          </ac:picMkLst>
        </pc:picChg>
      </pc:sldChg>
      <pc:sldChg chg="addSp delSp modSp mod">
        <pc:chgData name="Helen Rance" userId="faf94c04-9a8a-491d-aca0-c9bc0b310609" providerId="ADAL" clId="{57272065-175D-4A9D-982A-5E53B23A33A3}" dt="2025-09-08T16:17:48.207" v="1911" actId="1076"/>
        <pc:sldMkLst>
          <pc:docMk/>
          <pc:sldMk cId="1832188015" sldId="258"/>
        </pc:sldMkLst>
        <pc:spChg chg="mod">
          <ac:chgData name="Helen Rance" userId="faf94c04-9a8a-491d-aca0-c9bc0b310609" providerId="ADAL" clId="{57272065-175D-4A9D-982A-5E53B23A33A3}" dt="2025-09-08T16:17:34.575" v="1905" actId="14100"/>
          <ac:spMkLst>
            <pc:docMk/>
            <pc:sldMk cId="1832188015" sldId="258"/>
            <ac:spMk id="2" creationId="{5B24BD2D-F690-4E96-95E5-1AF217612E88}"/>
          </ac:spMkLst>
        </pc:spChg>
        <pc:picChg chg="add mod">
          <ac:chgData name="Helen Rance" userId="faf94c04-9a8a-491d-aca0-c9bc0b310609" providerId="ADAL" clId="{57272065-175D-4A9D-982A-5E53B23A33A3}" dt="2025-09-08T16:17:48.207" v="1911" actId="1076"/>
          <ac:picMkLst>
            <pc:docMk/>
            <pc:sldMk cId="1832188015" sldId="258"/>
            <ac:picMk id="5" creationId="{8516C53C-D101-A71E-7BE6-0CED1530AE0F}"/>
          </ac:picMkLst>
        </pc:picChg>
      </pc:sldChg>
      <pc:sldChg chg="modSp mod">
        <pc:chgData name="Helen Rance" userId="faf94c04-9a8a-491d-aca0-c9bc0b310609" providerId="ADAL" clId="{57272065-175D-4A9D-982A-5E53B23A33A3}" dt="2025-09-06T09:48:25.167" v="85" actId="20577"/>
        <pc:sldMkLst>
          <pc:docMk/>
          <pc:sldMk cId="1855340584" sldId="259"/>
        </pc:sldMkLst>
        <pc:spChg chg="mod">
          <ac:chgData name="Helen Rance" userId="faf94c04-9a8a-491d-aca0-c9bc0b310609" providerId="ADAL" clId="{57272065-175D-4A9D-982A-5E53B23A33A3}" dt="2025-09-06T09:48:25.167" v="85" actId="20577"/>
          <ac:spMkLst>
            <pc:docMk/>
            <pc:sldMk cId="1855340584" sldId="259"/>
            <ac:spMk id="3" creationId="{D65B70D9-1D99-4045-8884-6AB067747C38}"/>
          </ac:spMkLst>
        </pc:spChg>
      </pc:sldChg>
      <pc:sldChg chg="modSp mod">
        <pc:chgData name="Helen Rance" userId="faf94c04-9a8a-491d-aca0-c9bc0b310609" providerId="ADAL" clId="{57272065-175D-4A9D-982A-5E53B23A33A3}" dt="2025-09-06T09:53:40.169" v="265" actId="20577"/>
        <pc:sldMkLst>
          <pc:docMk/>
          <pc:sldMk cId="138248582" sldId="260"/>
        </pc:sldMkLst>
        <pc:spChg chg="mod">
          <ac:chgData name="Helen Rance" userId="faf94c04-9a8a-491d-aca0-c9bc0b310609" providerId="ADAL" clId="{57272065-175D-4A9D-982A-5E53B23A33A3}" dt="2025-09-06T09:53:40.169" v="265" actId="20577"/>
          <ac:spMkLst>
            <pc:docMk/>
            <pc:sldMk cId="138248582" sldId="260"/>
            <ac:spMk id="3" creationId="{3062B08A-0F13-4245-81CD-15A87CBBF0B0}"/>
          </ac:spMkLst>
        </pc:spChg>
      </pc:sldChg>
      <pc:sldChg chg="modSp mod">
        <pc:chgData name="Helen Rance" userId="faf94c04-9a8a-491d-aca0-c9bc0b310609" providerId="ADAL" clId="{57272065-175D-4A9D-982A-5E53B23A33A3}" dt="2025-09-06T09:51:02.145" v="252" actId="20577"/>
        <pc:sldMkLst>
          <pc:docMk/>
          <pc:sldMk cId="1673837471" sldId="261"/>
        </pc:sldMkLst>
        <pc:spChg chg="mod">
          <ac:chgData name="Helen Rance" userId="faf94c04-9a8a-491d-aca0-c9bc0b310609" providerId="ADAL" clId="{57272065-175D-4A9D-982A-5E53B23A33A3}" dt="2025-09-06T09:51:02.145" v="252" actId="20577"/>
          <ac:spMkLst>
            <pc:docMk/>
            <pc:sldMk cId="1673837471" sldId="261"/>
            <ac:spMk id="3" creationId="{75EB0600-1E7B-4281-98DF-7CDE35509153}"/>
          </ac:spMkLst>
        </pc:spChg>
      </pc:sldChg>
      <pc:sldChg chg="modSp mod">
        <pc:chgData name="Helen Rance" userId="faf94c04-9a8a-491d-aca0-c9bc0b310609" providerId="ADAL" clId="{57272065-175D-4A9D-982A-5E53B23A33A3}" dt="2025-09-06T09:49:46.235" v="98" actId="113"/>
        <pc:sldMkLst>
          <pc:docMk/>
          <pc:sldMk cId="2946800403" sldId="264"/>
        </pc:sldMkLst>
        <pc:spChg chg="mod">
          <ac:chgData name="Helen Rance" userId="faf94c04-9a8a-491d-aca0-c9bc0b310609" providerId="ADAL" clId="{57272065-175D-4A9D-982A-5E53B23A33A3}" dt="2025-09-06T09:49:46.235" v="98" actId="113"/>
          <ac:spMkLst>
            <pc:docMk/>
            <pc:sldMk cId="2946800403" sldId="264"/>
            <ac:spMk id="3" creationId="{6CFC616F-4F54-4AA2-8AED-B1AFE0AFF4B0}"/>
          </ac:spMkLst>
        </pc:spChg>
      </pc:sldChg>
      <pc:sldChg chg="modSp mod">
        <pc:chgData name="Helen Rance" userId="faf94c04-9a8a-491d-aca0-c9bc0b310609" providerId="ADAL" clId="{57272065-175D-4A9D-982A-5E53B23A33A3}" dt="2025-09-06T10:07:29.786" v="1902" actId="20577"/>
        <pc:sldMkLst>
          <pc:docMk/>
          <pc:sldMk cId="3318892664" sldId="265"/>
        </pc:sldMkLst>
        <pc:spChg chg="mod">
          <ac:chgData name="Helen Rance" userId="faf94c04-9a8a-491d-aca0-c9bc0b310609" providerId="ADAL" clId="{57272065-175D-4A9D-982A-5E53B23A33A3}" dt="2025-09-06T10:07:29.786" v="1902" actId="20577"/>
          <ac:spMkLst>
            <pc:docMk/>
            <pc:sldMk cId="3318892664" sldId="265"/>
            <ac:spMk id="3" creationId="{28121047-07FE-4E37-91E7-9A3317052326}"/>
          </ac:spMkLst>
        </pc:spChg>
      </pc:sldChg>
      <pc:sldChg chg="addSp delSp modSp mod">
        <pc:chgData name="Helen Rance" userId="faf94c04-9a8a-491d-aca0-c9bc0b310609" providerId="ADAL" clId="{57272065-175D-4A9D-982A-5E53B23A33A3}" dt="2025-09-06T09:49:37.160" v="97" actId="14100"/>
        <pc:sldMkLst>
          <pc:docMk/>
          <pc:sldMk cId="1258617448" sldId="272"/>
        </pc:sldMkLst>
        <pc:spChg chg="mod">
          <ac:chgData name="Helen Rance" userId="faf94c04-9a8a-491d-aca0-c9bc0b310609" providerId="ADAL" clId="{57272065-175D-4A9D-982A-5E53B23A33A3}" dt="2025-09-06T09:49:28.679" v="94" actId="27636"/>
          <ac:spMkLst>
            <pc:docMk/>
            <pc:sldMk cId="1258617448" sldId="272"/>
            <ac:spMk id="2" creationId="{6239AAAB-F6E3-6A69-92F0-5732ECA2D8A0}"/>
          </ac:spMkLst>
        </pc:spChg>
        <pc:picChg chg="add mod">
          <ac:chgData name="Helen Rance" userId="faf94c04-9a8a-491d-aca0-c9bc0b310609" providerId="ADAL" clId="{57272065-175D-4A9D-982A-5E53B23A33A3}" dt="2025-09-06T09:49:37.160" v="97" actId="14100"/>
          <ac:picMkLst>
            <pc:docMk/>
            <pc:sldMk cId="1258617448" sldId="272"/>
            <ac:picMk id="6" creationId="{EC7CF275-11FE-9BF0-FE27-FEE00E1DEE26}"/>
          </ac:picMkLst>
        </pc:picChg>
      </pc:sldChg>
      <pc:sldChg chg="modSp mod">
        <pc:chgData name="Helen Rance" userId="faf94c04-9a8a-491d-aca0-c9bc0b310609" providerId="ADAL" clId="{57272065-175D-4A9D-982A-5E53B23A33A3}" dt="2025-09-06T09:56:30.536" v="433" actId="20577"/>
        <pc:sldMkLst>
          <pc:docMk/>
          <pc:sldMk cId="1598899805" sldId="275"/>
        </pc:sldMkLst>
        <pc:spChg chg="mod">
          <ac:chgData name="Helen Rance" userId="faf94c04-9a8a-491d-aca0-c9bc0b310609" providerId="ADAL" clId="{57272065-175D-4A9D-982A-5E53B23A33A3}" dt="2025-09-06T09:56:30.536" v="433" actId="20577"/>
          <ac:spMkLst>
            <pc:docMk/>
            <pc:sldMk cId="1598899805" sldId="275"/>
            <ac:spMk id="3" creationId="{3062B08A-0F13-4245-81CD-15A87CBBF0B0}"/>
          </ac:spMkLst>
        </pc:spChg>
      </pc:sldChg>
      <pc:sldChg chg="modSp mod">
        <pc:chgData name="Helen Rance" userId="faf94c04-9a8a-491d-aca0-c9bc0b310609" providerId="ADAL" clId="{57272065-175D-4A9D-982A-5E53B23A33A3}" dt="2025-09-06T09:56:14.198" v="428" actId="20577"/>
        <pc:sldMkLst>
          <pc:docMk/>
          <pc:sldMk cId="3024731619" sldId="276"/>
        </pc:sldMkLst>
        <pc:spChg chg="mod">
          <ac:chgData name="Helen Rance" userId="faf94c04-9a8a-491d-aca0-c9bc0b310609" providerId="ADAL" clId="{57272065-175D-4A9D-982A-5E53B23A33A3}" dt="2025-09-06T09:56:14.198" v="428" actId="20577"/>
          <ac:spMkLst>
            <pc:docMk/>
            <pc:sldMk cId="3024731619" sldId="276"/>
            <ac:spMk id="3" creationId="{3062B08A-0F13-4245-81CD-15A87CBBF0B0}"/>
          </ac:spMkLst>
        </pc:spChg>
      </pc:sldChg>
      <pc:sldChg chg="addSp delSp modSp mod">
        <pc:chgData name="Helen Rance" userId="faf94c04-9a8a-491d-aca0-c9bc0b310609" providerId="ADAL" clId="{57272065-175D-4A9D-982A-5E53B23A33A3}" dt="2025-09-08T16:20:13.874" v="1930" actId="14100"/>
        <pc:sldMkLst>
          <pc:docMk/>
          <pc:sldMk cId="1394618704" sldId="277"/>
        </pc:sldMkLst>
        <pc:spChg chg="mod">
          <ac:chgData name="Helen Rance" userId="faf94c04-9a8a-491d-aca0-c9bc0b310609" providerId="ADAL" clId="{57272065-175D-4A9D-982A-5E53B23A33A3}" dt="2025-09-08T16:19:43.916" v="1926" actId="14100"/>
          <ac:spMkLst>
            <pc:docMk/>
            <pc:sldMk cId="1394618704" sldId="277"/>
            <ac:spMk id="2" creationId="{5B24BD2D-F690-4E96-95E5-1AF217612E88}"/>
          </ac:spMkLst>
        </pc:spChg>
        <pc:picChg chg="add mod">
          <ac:chgData name="Helen Rance" userId="faf94c04-9a8a-491d-aca0-c9bc0b310609" providerId="ADAL" clId="{57272065-175D-4A9D-982A-5E53B23A33A3}" dt="2025-09-08T16:19:47.631" v="1927" actId="1076"/>
          <ac:picMkLst>
            <pc:docMk/>
            <pc:sldMk cId="1394618704" sldId="277"/>
            <ac:picMk id="5" creationId="{06D5F54E-C858-B0F0-BD56-CD227F918A9C}"/>
          </ac:picMkLst>
        </pc:picChg>
        <pc:picChg chg="add mod">
          <ac:chgData name="Helen Rance" userId="faf94c04-9a8a-491d-aca0-c9bc0b310609" providerId="ADAL" clId="{57272065-175D-4A9D-982A-5E53B23A33A3}" dt="2025-09-08T16:20:13.874" v="1930" actId="14100"/>
          <ac:picMkLst>
            <pc:docMk/>
            <pc:sldMk cId="1394618704" sldId="277"/>
            <ac:picMk id="8" creationId="{6C776664-8229-FB4C-9B16-31FE250D79C1}"/>
          </ac:picMkLst>
        </pc:picChg>
      </pc:sldChg>
      <pc:sldChg chg="delSp del mod">
        <pc:chgData name="Helen Rance" userId="faf94c04-9a8a-491d-aca0-c9bc0b310609" providerId="ADAL" clId="{57272065-175D-4A9D-982A-5E53B23A33A3}" dt="2025-09-08T16:20:20.266" v="1931" actId="2696"/>
        <pc:sldMkLst>
          <pc:docMk/>
          <pc:sldMk cId="4126857320" sldId="278"/>
        </pc:sldMkLst>
      </pc:sldChg>
      <pc:sldChg chg="addSp delSp modSp mod">
        <pc:chgData name="Helen Rance" userId="faf94c04-9a8a-491d-aca0-c9bc0b310609" providerId="ADAL" clId="{57272065-175D-4A9D-982A-5E53B23A33A3}" dt="2025-09-08T16:18:30.326" v="1916" actId="14100"/>
        <pc:sldMkLst>
          <pc:docMk/>
          <pc:sldMk cId="675116990" sldId="279"/>
        </pc:sldMkLst>
        <pc:spChg chg="mod">
          <ac:chgData name="Helen Rance" userId="faf94c04-9a8a-491d-aca0-c9bc0b310609" providerId="ADAL" clId="{57272065-175D-4A9D-982A-5E53B23A33A3}" dt="2025-09-08T16:18:23.610" v="1915" actId="14100"/>
          <ac:spMkLst>
            <pc:docMk/>
            <pc:sldMk cId="675116990" sldId="279"/>
            <ac:spMk id="2" creationId="{5B24BD2D-F690-4E96-95E5-1AF217612E88}"/>
          </ac:spMkLst>
        </pc:spChg>
        <pc:spChg chg="mod">
          <ac:chgData name="Helen Rance" userId="faf94c04-9a8a-491d-aca0-c9bc0b310609" providerId="ADAL" clId="{57272065-175D-4A9D-982A-5E53B23A33A3}" dt="2025-09-08T16:18:13.824" v="1912" actId="1076"/>
          <ac:spMkLst>
            <pc:docMk/>
            <pc:sldMk cId="675116990" sldId="279"/>
            <ac:spMk id="7" creationId="{779854AA-DCB1-3713-8DB2-32C91E13764B}"/>
          </ac:spMkLst>
        </pc:spChg>
        <pc:picChg chg="add mod">
          <ac:chgData name="Helen Rance" userId="faf94c04-9a8a-491d-aca0-c9bc0b310609" providerId="ADAL" clId="{57272065-175D-4A9D-982A-5E53B23A33A3}" dt="2025-09-08T16:18:30.326" v="1916" actId="14100"/>
          <ac:picMkLst>
            <pc:docMk/>
            <pc:sldMk cId="675116990" sldId="279"/>
            <ac:picMk id="5" creationId="{AE9151CC-0389-C2DD-C5ED-8101B41188CD}"/>
          </ac:picMkLst>
        </pc:picChg>
      </pc:sldChg>
      <pc:sldChg chg="addSp delSp modSp mod">
        <pc:chgData name="Helen Rance" userId="faf94c04-9a8a-491d-aca0-c9bc0b310609" providerId="ADAL" clId="{57272065-175D-4A9D-982A-5E53B23A33A3}" dt="2025-09-08T16:19:14.568" v="1922" actId="1076"/>
        <pc:sldMkLst>
          <pc:docMk/>
          <pc:sldMk cId="3086785622" sldId="280"/>
        </pc:sldMkLst>
        <pc:spChg chg="mod">
          <ac:chgData name="Helen Rance" userId="faf94c04-9a8a-491d-aca0-c9bc0b310609" providerId="ADAL" clId="{57272065-175D-4A9D-982A-5E53B23A33A3}" dt="2025-09-08T16:19:06.146" v="1919" actId="14100"/>
          <ac:spMkLst>
            <pc:docMk/>
            <pc:sldMk cId="3086785622" sldId="280"/>
            <ac:spMk id="2" creationId="{5B24BD2D-F690-4E96-95E5-1AF217612E88}"/>
          </ac:spMkLst>
        </pc:spChg>
        <pc:picChg chg="add mod">
          <ac:chgData name="Helen Rance" userId="faf94c04-9a8a-491d-aca0-c9bc0b310609" providerId="ADAL" clId="{57272065-175D-4A9D-982A-5E53B23A33A3}" dt="2025-09-08T16:19:14.568" v="1922" actId="1076"/>
          <ac:picMkLst>
            <pc:docMk/>
            <pc:sldMk cId="3086785622" sldId="280"/>
            <ac:picMk id="5" creationId="{C18371A8-8D2D-DCB8-EEA8-AB6B25829487}"/>
          </ac:picMkLst>
        </pc:picChg>
      </pc:sldChg>
      <pc:sldChg chg="modSp new mod">
        <pc:chgData name="Helen Rance" userId="faf94c04-9a8a-491d-aca0-c9bc0b310609" providerId="ADAL" clId="{57272065-175D-4A9D-982A-5E53B23A33A3}" dt="2025-09-06T10:00:08.620" v="1095" actId="403"/>
        <pc:sldMkLst>
          <pc:docMk/>
          <pc:sldMk cId="1483094996" sldId="281"/>
        </pc:sldMkLst>
        <pc:spChg chg="mod">
          <ac:chgData name="Helen Rance" userId="faf94c04-9a8a-491d-aca0-c9bc0b310609" providerId="ADAL" clId="{57272065-175D-4A9D-982A-5E53B23A33A3}" dt="2025-09-06T10:00:08.620" v="1095" actId="403"/>
          <ac:spMkLst>
            <pc:docMk/>
            <pc:sldMk cId="1483094996" sldId="281"/>
            <ac:spMk id="2" creationId="{03023912-62F1-E1D5-6093-5A51AD653660}"/>
          </ac:spMkLst>
        </pc:spChg>
        <pc:spChg chg="mod">
          <ac:chgData name="Helen Rance" userId="faf94c04-9a8a-491d-aca0-c9bc0b310609" providerId="ADAL" clId="{57272065-175D-4A9D-982A-5E53B23A33A3}" dt="2025-09-06T10:00:02.090" v="1090" actId="20577"/>
          <ac:spMkLst>
            <pc:docMk/>
            <pc:sldMk cId="1483094996" sldId="281"/>
            <ac:spMk id="3" creationId="{39968458-1FE2-0AEC-C902-46C355287B65}"/>
          </ac:spMkLst>
        </pc:spChg>
      </pc:sldChg>
      <pc:sldChg chg="addSp modSp new mod">
        <pc:chgData name="Helen Rance" userId="faf94c04-9a8a-491d-aca0-c9bc0b310609" providerId="ADAL" clId="{57272065-175D-4A9D-982A-5E53B23A33A3}" dt="2025-09-06T10:04:26.260" v="1787" actId="403"/>
        <pc:sldMkLst>
          <pc:docMk/>
          <pc:sldMk cId="2189820553" sldId="282"/>
        </pc:sldMkLst>
        <pc:spChg chg="mod">
          <ac:chgData name="Helen Rance" userId="faf94c04-9a8a-491d-aca0-c9bc0b310609" providerId="ADAL" clId="{57272065-175D-4A9D-982A-5E53B23A33A3}" dt="2025-09-06T10:01:07.338" v="1110" actId="122"/>
          <ac:spMkLst>
            <pc:docMk/>
            <pc:sldMk cId="2189820553" sldId="282"/>
            <ac:spMk id="2" creationId="{24C765C9-331C-0FCA-AAD0-5C548A27B9FD}"/>
          </ac:spMkLst>
        </pc:spChg>
        <pc:spChg chg="add mod">
          <ac:chgData name="Helen Rance" userId="faf94c04-9a8a-491d-aca0-c9bc0b310609" providerId="ADAL" clId="{57272065-175D-4A9D-982A-5E53B23A33A3}" dt="2025-09-06T10:04:26.260" v="1787" actId="403"/>
          <ac:spMkLst>
            <pc:docMk/>
            <pc:sldMk cId="2189820553" sldId="282"/>
            <ac:spMk id="3" creationId="{AD541F50-C74C-4EDB-EE1F-FC88C16A083C}"/>
          </ac:spMkLst>
        </pc:spChg>
      </pc:sldChg>
    </pc:docChg>
  </pc:docChgLst>
  <pc:docChgLst>
    <pc:chgData name="Helen Rance" userId="faf94c04-9a8a-491d-aca0-c9bc0b310609" providerId="ADAL" clId="{02916F78-2CCB-4EE5-9AF4-1A53F300AF24}"/>
    <pc:docChg chg="modSld">
      <pc:chgData name="Helen Rance" userId="faf94c04-9a8a-491d-aca0-c9bc0b310609" providerId="ADAL" clId="{02916F78-2CCB-4EE5-9AF4-1A53F300AF24}" dt="2025-06-29T16:18:01.962" v="6" actId="20577"/>
      <pc:docMkLst>
        <pc:docMk/>
      </pc:docMkLst>
      <pc:sldChg chg="modSp mod">
        <pc:chgData name="Helen Rance" userId="faf94c04-9a8a-491d-aca0-c9bc0b310609" providerId="ADAL" clId="{02916F78-2CCB-4EE5-9AF4-1A53F300AF24}" dt="2025-06-29T16:18:01.962" v="6" actId="20577"/>
        <pc:sldMkLst>
          <pc:docMk/>
          <pc:sldMk cId="816022603" sldId="257"/>
        </pc:sldMkLst>
        <pc:spChg chg="mod">
          <ac:chgData name="Helen Rance" userId="faf94c04-9a8a-491d-aca0-c9bc0b310609" providerId="ADAL" clId="{02916F78-2CCB-4EE5-9AF4-1A53F300AF24}" dt="2025-06-29T16:18:01.962" v="6" actId="20577"/>
          <ac:spMkLst>
            <pc:docMk/>
            <pc:sldMk cId="816022603" sldId="257"/>
            <ac:spMk id="7" creationId="{2FD9E035-4B94-43B0-D334-34936EFE99D4}"/>
          </ac:spMkLst>
        </pc:spChg>
      </pc:sldChg>
    </pc:docChg>
  </pc:docChgLst>
  <pc:docChgLst>
    <pc:chgData name="Helen Rance" userId="faf94c04-9a8a-491d-aca0-c9bc0b310609" providerId="ADAL" clId="{A693A540-7595-4357-B0CA-1D39D5C98E1C}"/>
    <pc:docChg chg="modSld">
      <pc:chgData name="Helen Rance" userId="faf94c04-9a8a-491d-aca0-c9bc0b310609" providerId="ADAL" clId="{A693A540-7595-4357-B0CA-1D39D5C98E1C}" dt="2024-09-05T16:37:21.981" v="1" actId="20577"/>
      <pc:docMkLst>
        <pc:docMk/>
      </pc:docMkLst>
      <pc:sldChg chg="modSp mod">
        <pc:chgData name="Helen Rance" userId="faf94c04-9a8a-491d-aca0-c9bc0b310609" providerId="ADAL" clId="{A693A540-7595-4357-B0CA-1D39D5C98E1C}" dt="2024-09-05T16:37:21.981" v="1" actId="20577"/>
        <pc:sldMkLst>
          <pc:docMk/>
          <pc:sldMk cId="109857222" sldId="25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12B0DC-ABD9-4CD8-A738-A873855DE3EB}" type="datetimeFigureOut">
              <a:t>9/8/2025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77F124-F02B-4A90-AC15-9E71FF0537DD}" type="slidenum">
              <a:t>‹#›</a:t>
            </a:fld>
            <a:endParaRPr lang="en-US"/>
          </a:p>
        </p:txBody>
      </p:sp>
    </p:spTree>
    <p:extLst>
      <p:ext uri="{BB962C8B-B14F-4D97-AF65-F5344CB8AC3E}">
        <p14:creationId xmlns:p14="http://schemas.microsoft.com/office/powerpoint/2010/main" val="3759650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Hello, my name is Miss Taylor. I have been a teacher for 14 years and have taught different year groups. I'm really excited to be teaching your children, we've spent some time this week getting to know each other and this will continue next week (and over the year!)</a:t>
            </a:r>
          </a:p>
          <a:p>
            <a:endParaRPr lang="en-US" dirty="0">
              <a:ea typeface="Calibri"/>
              <a:cs typeface="Calibri"/>
            </a:endParaRPr>
          </a:p>
          <a:p>
            <a:r>
              <a:rPr lang="en-US" dirty="0">
                <a:ea typeface="Calibri"/>
                <a:cs typeface="Calibri"/>
              </a:rPr>
              <a:t>This is Miss.... who the children already know. </a:t>
            </a:r>
          </a:p>
        </p:txBody>
      </p:sp>
      <p:sp>
        <p:nvSpPr>
          <p:cNvPr id="4" name="Slide Number Placeholder 3"/>
          <p:cNvSpPr>
            <a:spLocks noGrp="1"/>
          </p:cNvSpPr>
          <p:nvPr>
            <p:ph type="sldNum" sz="quarter" idx="5"/>
          </p:nvPr>
        </p:nvSpPr>
        <p:spPr/>
        <p:txBody>
          <a:bodyPr/>
          <a:lstStyle/>
          <a:p>
            <a:fld id="{A577F124-F02B-4A90-AC15-9E71FF0537DD}" type="slidenum">
              <a:t>2</a:t>
            </a:fld>
            <a:endParaRPr lang="en-US"/>
          </a:p>
        </p:txBody>
      </p:sp>
    </p:spTree>
    <p:extLst>
      <p:ext uri="{BB962C8B-B14F-4D97-AF65-F5344CB8AC3E}">
        <p14:creationId xmlns:p14="http://schemas.microsoft.com/office/powerpoint/2010/main" val="453775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This is our timetable for the year. I have also printed this out and it is in the children's reading record books – I think it's nice for children to know what's coming up. Any anticipated changes I will always tell the children in advance.</a:t>
            </a:r>
          </a:p>
          <a:p>
            <a:endParaRPr lang="en-US" dirty="0">
              <a:ea typeface="Calibri"/>
              <a:cs typeface="Calibri"/>
            </a:endParaRPr>
          </a:p>
          <a:p>
            <a:r>
              <a:rPr lang="en-US" dirty="0">
                <a:ea typeface="Calibri"/>
                <a:cs typeface="Calibri"/>
              </a:rPr>
              <a:t>Tuesday mornings Mr Trogden will be teaching the children with Miss Hall as a support.</a:t>
            </a:r>
          </a:p>
        </p:txBody>
      </p:sp>
      <p:sp>
        <p:nvSpPr>
          <p:cNvPr id="4" name="Slide Number Placeholder 3"/>
          <p:cNvSpPr>
            <a:spLocks noGrp="1"/>
          </p:cNvSpPr>
          <p:nvPr>
            <p:ph type="sldNum" sz="quarter" idx="5"/>
          </p:nvPr>
        </p:nvSpPr>
        <p:spPr/>
        <p:txBody>
          <a:bodyPr/>
          <a:lstStyle/>
          <a:p>
            <a:fld id="{A577F124-F02B-4A90-AC15-9E71FF0537DD}" type="slidenum">
              <a:t>5</a:t>
            </a:fld>
            <a:endParaRPr lang="en-US"/>
          </a:p>
        </p:txBody>
      </p:sp>
    </p:spTree>
    <p:extLst>
      <p:ext uri="{BB962C8B-B14F-4D97-AF65-F5344CB8AC3E}">
        <p14:creationId xmlns:p14="http://schemas.microsoft.com/office/powerpoint/2010/main" val="246057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08/09/2025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5208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08/09/2025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7333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08/09/2025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a:xfrm>
            <a:off x="3776135" y="6422854"/>
            <a:ext cx="4279669" cy="365125"/>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073048" y="6422854"/>
            <a:ext cx="879759"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6429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08/09/2025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5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08/09/2025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lvl1pPr>
              <a:defRPr>
                <a:solidFill>
                  <a:schemeClr val="tx2"/>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823194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08/09/2025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526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08/09/2025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9804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08/09/2025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3975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08/09/2025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0946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08/09/2025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455F51"/>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455F51"/>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455F5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197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08/09/2025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4063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846CE7D5-CF57-46EF-B807-FDD0502418D4}" type="datetimeFigureOut">
              <a:rPr lang="en-GB" smtClean="0"/>
              <a:t>08/09/2025</a:t>
            </a:fld>
            <a:endParaRPr lang="en-GB"/>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GB"/>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236457832"/>
      </p:ext>
    </p:extLst>
  </p:cSld>
  <p:clrMap bg1="dk1" tx1="lt1" bg2="dk2" tx2="lt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smartphonefreechildhood.co.u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E59D7C1-6E25-48C3-B420-ED45FFDB7D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7262" y="0"/>
            <a:ext cx="606473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374EBE0-04D0-42B1-93D5-4FC7C9EBA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9691" y="2054942"/>
            <a:ext cx="6072309" cy="18287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449950" y="2194560"/>
            <a:ext cx="5418961" cy="1739347"/>
          </a:xfrm>
        </p:spPr>
        <p:txBody>
          <a:bodyPr>
            <a:normAutofit/>
          </a:bodyPr>
          <a:lstStyle/>
          <a:p>
            <a:r>
              <a:rPr lang="en-GB" b="1" dirty="0">
                <a:solidFill>
                  <a:schemeClr val="tx2"/>
                </a:solidFill>
              </a:rPr>
              <a:t>Welcome to</a:t>
            </a:r>
            <a:br>
              <a:rPr lang="en-GB" b="1" dirty="0">
                <a:solidFill>
                  <a:schemeClr val="tx2"/>
                </a:solidFill>
              </a:rPr>
            </a:br>
            <a:r>
              <a:rPr lang="en-GB" b="1" dirty="0">
                <a:solidFill>
                  <a:schemeClr val="tx2"/>
                </a:solidFill>
              </a:rPr>
              <a:t> Year 1 &amp; 2 </a:t>
            </a:r>
          </a:p>
        </p:txBody>
      </p:sp>
      <p:sp>
        <p:nvSpPr>
          <p:cNvPr id="12" name="Rectangle 11">
            <a:extLst>
              <a:ext uri="{FF2B5EF4-FFF2-40B4-BE49-F238E27FC236}">
                <a16:creationId xmlns:a16="http://schemas.microsoft.com/office/drawing/2014/main" id="{E1EAEB6D-60FF-455D-B8CC-2AC963CE0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25497"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solidFill>
                <a:schemeClr val="tx2"/>
              </a:solidFill>
            </a:endParaRPr>
          </a:p>
        </p:txBody>
      </p:sp>
      <p:pic>
        <p:nvPicPr>
          <p:cNvPr id="3" name="Picture 2" descr="A black and white shield with a castle and deer&#10;&#10;Description automatically generated">
            <a:extLst>
              <a:ext uri="{FF2B5EF4-FFF2-40B4-BE49-F238E27FC236}">
                <a16:creationId xmlns:a16="http://schemas.microsoft.com/office/drawing/2014/main" id="{8F533AA1-170F-DFAB-6BA3-774E6F53A658}"/>
              </a:ext>
            </a:extLst>
          </p:cNvPr>
          <p:cNvPicPr>
            <a:picLocks noChangeAspect="1"/>
          </p:cNvPicPr>
          <p:nvPr/>
        </p:nvPicPr>
        <p:blipFill>
          <a:blip r:embed="rId2"/>
          <a:stretch>
            <a:fillRect/>
          </a:stretch>
        </p:blipFill>
        <p:spPr>
          <a:xfrm>
            <a:off x="634275" y="751700"/>
            <a:ext cx="4851141" cy="5313154"/>
          </a:xfrm>
          <a:prstGeom prst="rect">
            <a:avLst/>
          </a:prstGeom>
        </p:spPr>
      </p:pic>
    </p:spTree>
    <p:extLst>
      <p:ext uri="{BB962C8B-B14F-4D97-AF65-F5344CB8AC3E}">
        <p14:creationId xmlns:p14="http://schemas.microsoft.com/office/powerpoint/2010/main" val="109857222"/>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865840" cy="1383223"/>
          </a:xfrm>
        </p:spPr>
        <p:txBody>
          <a:bodyPr>
            <a:normAutofit/>
          </a:bodyPr>
          <a:lstStyle/>
          <a:p>
            <a:r>
              <a:rPr lang="en-GB" sz="8800" b="1" dirty="0">
                <a:cs typeface="Calibri Light"/>
              </a:rPr>
              <a:t>Curriculum MAP</a:t>
            </a:r>
            <a:endParaRPr lang="en-GB" sz="8800" b="1" dirty="0"/>
          </a:p>
        </p:txBody>
      </p:sp>
      <p:sp>
        <p:nvSpPr>
          <p:cNvPr id="7" name="TextBox 6">
            <a:extLst>
              <a:ext uri="{FF2B5EF4-FFF2-40B4-BE49-F238E27FC236}">
                <a16:creationId xmlns:a16="http://schemas.microsoft.com/office/drawing/2014/main" id="{779854AA-DCB1-3713-8DB2-32C91E13764B}"/>
              </a:ext>
            </a:extLst>
          </p:cNvPr>
          <p:cNvSpPr txBox="1"/>
          <p:nvPr/>
        </p:nvSpPr>
        <p:spPr>
          <a:xfrm>
            <a:off x="2893808" y="2642819"/>
            <a:ext cx="6669741" cy="2554545"/>
          </a:xfrm>
          <a:prstGeom prst="rect">
            <a:avLst/>
          </a:prstGeom>
          <a:noFill/>
        </p:spPr>
        <p:txBody>
          <a:bodyPr wrap="square" rtlCol="0">
            <a:spAutoFit/>
          </a:bodyPr>
          <a:lstStyle/>
          <a:p>
            <a:r>
              <a:rPr lang="en-GB" sz="3200" i="1" dirty="0"/>
              <a:t>Add in a screenshot of your year group curriculum map</a:t>
            </a:r>
          </a:p>
          <a:p>
            <a:endParaRPr lang="en-GB" sz="3200" i="1" dirty="0"/>
          </a:p>
          <a:p>
            <a:r>
              <a:rPr lang="en-GB" sz="3200" i="1" dirty="0"/>
              <a:t>In the meeting talk about what will be covered in the Autumn term</a:t>
            </a:r>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0364458" y="4808327"/>
            <a:ext cx="1642254" cy="1784590"/>
          </a:xfrm>
          <a:prstGeom prst="rect">
            <a:avLst/>
          </a:prstGeom>
        </p:spPr>
      </p:pic>
      <p:pic>
        <p:nvPicPr>
          <p:cNvPr id="5" name="Picture 4">
            <a:extLst>
              <a:ext uri="{FF2B5EF4-FFF2-40B4-BE49-F238E27FC236}">
                <a16:creationId xmlns:a16="http://schemas.microsoft.com/office/drawing/2014/main" id="{C18371A8-8D2D-DCB8-EEA8-AB6B25829487}"/>
              </a:ext>
            </a:extLst>
          </p:cNvPr>
          <p:cNvPicPr>
            <a:picLocks noChangeAspect="1"/>
          </p:cNvPicPr>
          <p:nvPr/>
        </p:nvPicPr>
        <p:blipFill>
          <a:blip r:embed="rId3"/>
          <a:stretch>
            <a:fillRect/>
          </a:stretch>
        </p:blipFill>
        <p:spPr>
          <a:xfrm>
            <a:off x="782873" y="1309391"/>
            <a:ext cx="9581585" cy="5283526"/>
          </a:xfrm>
          <a:prstGeom prst="rect">
            <a:avLst/>
          </a:prstGeom>
        </p:spPr>
      </p:pic>
    </p:spTree>
    <p:extLst>
      <p:ext uri="{BB962C8B-B14F-4D97-AF65-F5344CB8AC3E}">
        <p14:creationId xmlns:p14="http://schemas.microsoft.com/office/powerpoint/2010/main" val="3086785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741149" cy="1254079"/>
          </a:xfrm>
        </p:spPr>
        <p:txBody>
          <a:bodyPr>
            <a:normAutofit/>
          </a:bodyPr>
          <a:lstStyle/>
          <a:p>
            <a:r>
              <a:rPr lang="en-GB" sz="8800" b="1" dirty="0">
                <a:cs typeface="Calibri Light"/>
              </a:rPr>
              <a:t>Curriculum MAP</a:t>
            </a:r>
            <a:endParaRPr lang="en-GB" sz="8800" b="1" dirty="0"/>
          </a:p>
        </p:txBody>
      </p:sp>
      <p:sp>
        <p:nvSpPr>
          <p:cNvPr id="7" name="TextBox 6">
            <a:extLst>
              <a:ext uri="{FF2B5EF4-FFF2-40B4-BE49-F238E27FC236}">
                <a16:creationId xmlns:a16="http://schemas.microsoft.com/office/drawing/2014/main" id="{779854AA-DCB1-3713-8DB2-32C91E13764B}"/>
              </a:ext>
            </a:extLst>
          </p:cNvPr>
          <p:cNvSpPr txBox="1"/>
          <p:nvPr/>
        </p:nvSpPr>
        <p:spPr>
          <a:xfrm>
            <a:off x="2893808" y="2642819"/>
            <a:ext cx="6669741" cy="2554545"/>
          </a:xfrm>
          <a:prstGeom prst="rect">
            <a:avLst/>
          </a:prstGeom>
          <a:noFill/>
        </p:spPr>
        <p:txBody>
          <a:bodyPr wrap="square" rtlCol="0">
            <a:spAutoFit/>
          </a:bodyPr>
          <a:lstStyle/>
          <a:p>
            <a:r>
              <a:rPr lang="en-GB" sz="3200" i="1" dirty="0"/>
              <a:t>Add in a screenshot of your year group curriculum map</a:t>
            </a:r>
          </a:p>
          <a:p>
            <a:endParaRPr lang="en-GB" sz="3200" i="1" dirty="0"/>
          </a:p>
          <a:p>
            <a:r>
              <a:rPr lang="en-GB" sz="3200" i="1" dirty="0"/>
              <a:t>In the meeting talk about what will be covered in the Autumn term</a:t>
            </a:r>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0364458" y="4808327"/>
            <a:ext cx="1642254" cy="1784590"/>
          </a:xfrm>
          <a:prstGeom prst="rect">
            <a:avLst/>
          </a:prstGeom>
        </p:spPr>
      </p:pic>
      <p:pic>
        <p:nvPicPr>
          <p:cNvPr id="5" name="Picture 4">
            <a:extLst>
              <a:ext uri="{FF2B5EF4-FFF2-40B4-BE49-F238E27FC236}">
                <a16:creationId xmlns:a16="http://schemas.microsoft.com/office/drawing/2014/main" id="{06D5F54E-C858-B0F0-BD56-CD227F918A9C}"/>
              </a:ext>
            </a:extLst>
          </p:cNvPr>
          <p:cNvPicPr>
            <a:picLocks noChangeAspect="1"/>
          </p:cNvPicPr>
          <p:nvPr/>
        </p:nvPicPr>
        <p:blipFill>
          <a:blip r:embed="rId3"/>
          <a:stretch>
            <a:fillRect/>
          </a:stretch>
        </p:blipFill>
        <p:spPr>
          <a:xfrm>
            <a:off x="707409" y="1422633"/>
            <a:ext cx="10209973" cy="1254079"/>
          </a:xfrm>
          <a:prstGeom prst="rect">
            <a:avLst/>
          </a:prstGeom>
        </p:spPr>
      </p:pic>
      <p:pic>
        <p:nvPicPr>
          <p:cNvPr id="8" name="Picture 7">
            <a:extLst>
              <a:ext uri="{FF2B5EF4-FFF2-40B4-BE49-F238E27FC236}">
                <a16:creationId xmlns:a16="http://schemas.microsoft.com/office/drawing/2014/main" id="{6C776664-8229-FB4C-9B16-31FE250D79C1}"/>
              </a:ext>
            </a:extLst>
          </p:cNvPr>
          <p:cNvPicPr>
            <a:picLocks noChangeAspect="1"/>
          </p:cNvPicPr>
          <p:nvPr/>
        </p:nvPicPr>
        <p:blipFill>
          <a:blip r:embed="rId4"/>
          <a:stretch>
            <a:fillRect/>
          </a:stretch>
        </p:blipFill>
        <p:spPr>
          <a:xfrm>
            <a:off x="707409" y="2642819"/>
            <a:ext cx="10209973" cy="3196166"/>
          </a:xfrm>
          <a:prstGeom prst="rect">
            <a:avLst/>
          </a:prstGeom>
        </p:spPr>
      </p:pic>
    </p:spTree>
    <p:extLst>
      <p:ext uri="{BB962C8B-B14F-4D97-AF65-F5344CB8AC3E}">
        <p14:creationId xmlns:p14="http://schemas.microsoft.com/office/powerpoint/2010/main" val="1394618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765C9-331C-0FCA-AAD0-5C548A27B9FD}"/>
              </a:ext>
            </a:extLst>
          </p:cNvPr>
          <p:cNvSpPr>
            <a:spLocks noGrp="1"/>
          </p:cNvSpPr>
          <p:nvPr>
            <p:ph type="title"/>
          </p:nvPr>
        </p:nvSpPr>
        <p:spPr/>
        <p:txBody>
          <a:bodyPr>
            <a:normAutofit/>
          </a:bodyPr>
          <a:lstStyle/>
          <a:p>
            <a:pPr algn="ctr"/>
            <a:r>
              <a:rPr lang="en-GB" sz="7200" dirty="0"/>
              <a:t>phonics</a:t>
            </a:r>
          </a:p>
        </p:txBody>
      </p:sp>
      <p:sp>
        <p:nvSpPr>
          <p:cNvPr id="3" name="TextBox 2">
            <a:extLst>
              <a:ext uri="{FF2B5EF4-FFF2-40B4-BE49-F238E27FC236}">
                <a16:creationId xmlns:a16="http://schemas.microsoft.com/office/drawing/2014/main" id="{AD541F50-C74C-4EDB-EE1F-FC88C16A083C}"/>
              </a:ext>
            </a:extLst>
          </p:cNvPr>
          <p:cNvSpPr txBox="1"/>
          <p:nvPr/>
        </p:nvSpPr>
        <p:spPr>
          <a:xfrm>
            <a:off x="457200" y="1792936"/>
            <a:ext cx="11637818" cy="5601533"/>
          </a:xfrm>
          <a:prstGeom prst="rect">
            <a:avLst/>
          </a:prstGeom>
          <a:noFill/>
        </p:spPr>
        <p:txBody>
          <a:bodyPr wrap="square" rtlCol="0">
            <a:spAutoFit/>
          </a:bodyPr>
          <a:lstStyle/>
          <a:p>
            <a:r>
              <a:rPr lang="en-GB" sz="2400" dirty="0">
                <a:latin typeface="Century Gothic" panose="020B0502020202020204" pitchFamily="34" charset="0"/>
              </a:rPr>
              <a:t>Phonics will be taught separately as Year 1 and Year 2.</a:t>
            </a:r>
          </a:p>
          <a:p>
            <a:endParaRPr lang="en-GB" sz="2400" dirty="0">
              <a:latin typeface="Century Gothic" panose="020B0502020202020204" pitchFamily="34" charset="0"/>
            </a:endParaRPr>
          </a:p>
          <a:p>
            <a:r>
              <a:rPr lang="en-GB" sz="2400" dirty="0">
                <a:latin typeface="Century Gothic" panose="020B0502020202020204" pitchFamily="34" charset="0"/>
              </a:rPr>
              <a:t>All TAs have been trained to deliver phonics and phonic interventions, so all children are in good hands. We will mix it up so that we all teach both groups.</a:t>
            </a:r>
          </a:p>
          <a:p>
            <a:endParaRPr lang="en-GB" sz="2400" dirty="0">
              <a:latin typeface="Century Gothic" panose="020B0502020202020204" pitchFamily="34" charset="0"/>
            </a:endParaRPr>
          </a:p>
          <a:p>
            <a:r>
              <a:rPr lang="en-GB" sz="2400" dirty="0">
                <a:latin typeface="Century Gothic" panose="020B0502020202020204" pitchFamily="34" charset="0"/>
              </a:rPr>
              <a:t>Year 2 will have some sounds and will also learn spelling patterns and some grammar too.</a:t>
            </a:r>
          </a:p>
          <a:p>
            <a:endParaRPr lang="en-GB" sz="2400" dirty="0">
              <a:latin typeface="Century Gothic" panose="020B0502020202020204" pitchFamily="34" charset="0"/>
            </a:endParaRPr>
          </a:p>
          <a:p>
            <a:r>
              <a:rPr lang="en-GB" sz="2400" dirty="0">
                <a:latin typeface="Century Gothic" panose="020B0502020202020204" pitchFamily="34" charset="0"/>
              </a:rPr>
              <a:t>A parent information sheet will go home on a Friday with the sound/spelling pattern we have learnt that week and there will often be an activity for your child to do at home. This is optional and does not need to come back to school for marking, however, I strongly recommend completing as it will help your child to consolidate their learning.</a:t>
            </a:r>
          </a:p>
          <a:p>
            <a:endParaRPr lang="en-GB" sz="2800" dirty="0">
              <a:latin typeface="Century Gothic" panose="020B0502020202020204" pitchFamily="34" charset="0"/>
            </a:endParaRPr>
          </a:p>
          <a:p>
            <a:endParaRPr lang="en-GB" dirty="0"/>
          </a:p>
        </p:txBody>
      </p:sp>
    </p:spTree>
    <p:extLst>
      <p:ext uri="{BB962C8B-B14F-4D97-AF65-F5344CB8AC3E}">
        <p14:creationId xmlns:p14="http://schemas.microsoft.com/office/powerpoint/2010/main" val="2189820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645641" y="275653"/>
            <a:ext cx="8534400" cy="1507067"/>
          </a:xfrm>
        </p:spPr>
        <p:txBody>
          <a:bodyPr>
            <a:normAutofit/>
          </a:bodyPr>
          <a:lstStyle/>
          <a:p>
            <a:r>
              <a:rPr lang="en-GB" sz="7200" b="1" dirty="0">
                <a:cs typeface="Calibri Light"/>
              </a:rPr>
              <a:t>Home learning 	</a:t>
            </a:r>
            <a:endParaRPr lang="en-GB" sz="7200" b="1" dirty="0"/>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362948" y="1965768"/>
            <a:ext cx="10709365" cy="4875599"/>
          </a:xfrm>
        </p:spPr>
        <p:txBody>
          <a:bodyPr vert="horz" lIns="91440" tIns="45720" rIns="91440" bIns="45720" rtlCol="0" anchor="t">
            <a:normAutofit/>
          </a:bodyPr>
          <a:lstStyle/>
          <a:p>
            <a:r>
              <a:rPr lang="en-GB" dirty="0">
                <a:cs typeface="Calibri"/>
              </a:rPr>
              <a:t>In Year 1 &amp; 2 our homework is reading every day, spellings and maths. We would expect the children to practise their spellings at least 5 times, before their test. Maths is one worksheet to be done weekly.</a:t>
            </a:r>
          </a:p>
          <a:p>
            <a:r>
              <a:rPr lang="en-GB" dirty="0">
                <a:cs typeface="Calibri"/>
              </a:rPr>
              <a:t>Maths and spellings will be sent out on a Friday and need to be handed in the following Wednesday. They will be marked by class staff.</a:t>
            </a:r>
          </a:p>
          <a:p>
            <a:pPr marL="0" indent="0">
              <a:buNone/>
            </a:pPr>
            <a:endParaRPr lang="en-GB" dirty="0">
              <a:cs typeface="Calibri"/>
            </a:endParaRPr>
          </a:p>
          <a:p>
            <a:r>
              <a:rPr lang="en-GB" dirty="0">
                <a:cs typeface="Calibri"/>
              </a:rPr>
              <a:t>Reading is vital. If a child struggles to read, then they struggle with all aspects of the curriculum. It is the gateway to everything.</a:t>
            </a:r>
          </a:p>
          <a:p>
            <a:r>
              <a:rPr lang="en-GB" dirty="0">
                <a:cs typeface="Calibri"/>
              </a:rPr>
              <a:t>We will change reading books on a Monday and a Thursday, providing the book has      been read three times.</a:t>
            </a:r>
          </a:p>
        </p:txBody>
      </p:sp>
      <p:pic>
        <p:nvPicPr>
          <p:cNvPr id="5124" name="Picture 4" descr="Sarah @ Stay At Home Educator | Learning Activiti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3802" y="159292"/>
            <a:ext cx="1623428" cy="16234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black and white shield with a castle and deer&#10;&#10;Description automatically generated">
            <a:extLst>
              <a:ext uri="{FF2B5EF4-FFF2-40B4-BE49-F238E27FC236}">
                <a16:creationId xmlns:a16="http://schemas.microsoft.com/office/drawing/2014/main" id="{EABCDCBC-CABC-7856-ED2C-82979E797B87}"/>
              </a:ext>
            </a:extLst>
          </p:cNvPr>
          <p:cNvPicPr>
            <a:picLocks noChangeAspect="1"/>
          </p:cNvPicPr>
          <p:nvPr/>
        </p:nvPicPr>
        <p:blipFill>
          <a:blip r:embed="rId3"/>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38248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645641" y="275653"/>
            <a:ext cx="8534400" cy="1507067"/>
          </a:xfrm>
        </p:spPr>
        <p:txBody>
          <a:bodyPr>
            <a:normAutofit/>
          </a:bodyPr>
          <a:lstStyle/>
          <a:p>
            <a:r>
              <a:rPr lang="en-GB" sz="7200" b="1" dirty="0">
                <a:cs typeface="Calibri Light"/>
              </a:rPr>
              <a:t>BEHAVIOUR</a:t>
            </a:r>
            <a:endParaRPr lang="en-GB" sz="7200" b="1" dirty="0"/>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505032" y="1899081"/>
            <a:ext cx="10709365" cy="4683266"/>
          </a:xfrm>
        </p:spPr>
        <p:txBody>
          <a:bodyPr vert="horz" lIns="91440" tIns="45720" rIns="91440" bIns="45720" rtlCol="0" anchor="t">
            <a:normAutofit fontScale="92500" lnSpcReduction="20000"/>
          </a:bodyPr>
          <a:lstStyle/>
          <a:p>
            <a:pPr marL="0" indent="0" algn="just">
              <a:lnSpc>
                <a:spcPct val="120000"/>
              </a:lnSpc>
              <a:spcBef>
                <a:spcPts val="0"/>
              </a:spcBef>
              <a:spcAft>
                <a:spcPts val="0"/>
              </a:spcAft>
              <a:buNone/>
            </a:pPr>
            <a:r>
              <a:rPr lang="en-GB" sz="1800" dirty="0">
                <a:effectLst/>
                <a:latin typeface="Century Gothic" panose="020B0502020202020204" pitchFamily="34" charset="0"/>
                <a:ea typeface="Calibri" panose="020F0502020204030204" pitchFamily="34" charset="0"/>
                <a:cs typeface="Times New Roman" panose="02020603050405020304" pitchFamily="18" charset="0"/>
              </a:rPr>
              <a:t>At Westfield we acknowledge that positive experiences create positive feelings, and that in turn, positive feelings create positive behaviour. Staff will model positive relationships and interactions, use positive phrasing with the children and spend time with children to support them in making positive behaviour choices – that result in pro-social behaviour - where required. </a:t>
            </a:r>
          </a:p>
          <a:p>
            <a:pPr marL="0" indent="0" algn="just">
              <a:lnSpc>
                <a:spcPct val="120000"/>
              </a:lnSpc>
              <a:spcBef>
                <a:spcPts val="0"/>
              </a:spcBef>
              <a:spcAft>
                <a:spcPts val="0"/>
              </a:spcAft>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dirty="0">
                <a:effectLst/>
                <a:latin typeface="Century Gothic" panose="020B0502020202020204" pitchFamily="34" charset="0"/>
                <a:ea typeface="Calibri" panose="020F0502020204030204" pitchFamily="34" charset="0"/>
                <a:cs typeface="Times New Roman" panose="02020603050405020304" pitchFamily="18" charset="0"/>
              </a:rPr>
              <a:t>Pro-social behaviours are any actions which benefit the individual and others around them.</a:t>
            </a:r>
          </a:p>
          <a:p>
            <a:pPr marL="0" indent="0" algn="just">
              <a:lnSpc>
                <a:spcPct val="120000"/>
              </a:lnSpc>
              <a:spcBef>
                <a:spcPts val="0"/>
              </a:spcBef>
              <a:spcAft>
                <a:spcPts val="0"/>
              </a:spcAft>
              <a:buNone/>
            </a:pPr>
            <a:endParaRPr lang="en-GB" sz="180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dirty="0">
                <a:effectLst/>
                <a:latin typeface="Century Gothic" panose="020B0502020202020204" pitchFamily="34" charset="0"/>
                <a:ea typeface="Calibri" panose="020F0502020204030204" pitchFamily="34" charset="0"/>
                <a:cs typeface="Times New Roman" panose="02020603050405020304" pitchFamily="18" charset="0"/>
              </a:rPr>
              <a:t>• Giving meaningful and specific verbal praise and positive feedback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dirty="0">
                <a:effectLst/>
                <a:latin typeface="Century Gothic" panose="020B0502020202020204" pitchFamily="34" charset="0"/>
                <a:ea typeface="Calibri" panose="020F0502020204030204" pitchFamily="34" charset="0"/>
                <a:cs typeface="Times New Roman" panose="02020603050405020304" pitchFamily="18" charset="0"/>
              </a:rPr>
              <a:t>• Allocating roles and responsibilities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dirty="0">
                <a:effectLst/>
                <a:latin typeface="Century Gothic" panose="020B0502020202020204" pitchFamily="34" charset="0"/>
                <a:ea typeface="Calibri" panose="020F0502020204030204" pitchFamily="34" charset="0"/>
                <a:cs typeface="Times New Roman" panose="02020603050405020304" pitchFamily="18" charset="0"/>
              </a:rPr>
              <a:t>• Communicating a child’s pro-social behaviours with parents and/carers as appropriate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dirty="0">
                <a:effectLst/>
                <a:latin typeface="Century Gothic" panose="020B0502020202020204" pitchFamily="34" charset="0"/>
                <a:ea typeface="Calibri" panose="020F0502020204030204" pitchFamily="34" charset="0"/>
                <a:cs typeface="Times New Roman" panose="02020603050405020304" pitchFamily="18" charset="0"/>
              </a:rPr>
              <a:t>• Using stickers, certificates, merits, value of the week, marbles etc/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dirty="0">
                <a:effectLst/>
                <a:latin typeface="Century Gothic" panose="020B0502020202020204" pitchFamily="34" charset="0"/>
                <a:ea typeface="Calibri" panose="020F0502020204030204" pitchFamily="34" charset="0"/>
                <a:cs typeface="Times New Roman" panose="02020603050405020304" pitchFamily="18" charset="0"/>
              </a:rPr>
              <a:t>• Building in ‘motivators’ following the engagement of ‘adult directed activities’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dirty="0">
                <a:effectLst/>
                <a:latin typeface="Century Gothic" panose="020B0502020202020204" pitchFamily="34" charset="0"/>
                <a:ea typeface="Calibri" panose="020F0502020204030204" pitchFamily="34" charset="0"/>
                <a:cs typeface="Times New Roman" panose="02020603050405020304" pitchFamily="18" charset="0"/>
              </a:rPr>
              <a:t>• Awarding Teacher and Head Teacher stickers/awards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dirty="0">
                <a:effectLst/>
                <a:latin typeface="Century Gothic" panose="020B0502020202020204" pitchFamily="34" charset="0"/>
                <a:ea typeface="Calibri" panose="020F0502020204030204" pitchFamily="34" charset="0"/>
                <a:cs typeface="Times New Roman" panose="02020603050405020304" pitchFamily="18" charset="0"/>
              </a:rPr>
              <a:t>• Acknowledging pupils in Friday Celebration assembly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dirty="0">
                <a:effectLst/>
                <a:latin typeface="Century Gothic" panose="020B0502020202020204" pitchFamily="34" charset="0"/>
                <a:ea typeface="Calibri" panose="020F0502020204030204" pitchFamily="34" charset="0"/>
                <a:cs typeface="Times New Roman" panose="02020603050405020304" pitchFamily="18" charset="0"/>
              </a:rPr>
              <a:t>• Recognising care and respect of the learning environment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dirty="0">
                <a:effectLst/>
                <a:latin typeface="Century Gothic" panose="020B0502020202020204" pitchFamily="34" charset="0"/>
                <a:ea typeface="Calibri" panose="020F0502020204030204" pitchFamily="34" charset="0"/>
                <a:cs typeface="Times New Roman" panose="02020603050405020304" pitchFamily="18" charset="0"/>
              </a:rPr>
              <a:t>• Modelling and teaching children to self-regulate using resources that help pupils to stay calm and to understand their own emotions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cs typeface="Calibri"/>
            </a:endParaRPr>
          </a:p>
        </p:txBody>
      </p:sp>
      <p:pic>
        <p:nvPicPr>
          <p:cNvPr id="5124" name="Picture 4" descr="Sarah @ Stay At Home Educator | Learning Activiti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3802" y="159292"/>
            <a:ext cx="1623428" cy="16234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black and white shield with a castle and deer&#10;&#10;Description automatically generated">
            <a:extLst>
              <a:ext uri="{FF2B5EF4-FFF2-40B4-BE49-F238E27FC236}">
                <a16:creationId xmlns:a16="http://schemas.microsoft.com/office/drawing/2014/main" id="{1C2ED7C1-9FE4-0160-C024-62B89DA964C0}"/>
              </a:ext>
            </a:extLst>
          </p:cNvPr>
          <p:cNvPicPr>
            <a:picLocks noChangeAspect="1"/>
          </p:cNvPicPr>
          <p:nvPr/>
        </p:nvPicPr>
        <p:blipFill>
          <a:blip r:embed="rId3"/>
          <a:stretch>
            <a:fillRect/>
          </a:stretch>
        </p:blipFill>
        <p:spPr>
          <a:xfrm>
            <a:off x="10450722" y="3873798"/>
            <a:ext cx="1541613" cy="1655195"/>
          </a:xfrm>
          <a:prstGeom prst="rect">
            <a:avLst/>
          </a:prstGeom>
        </p:spPr>
      </p:pic>
    </p:spTree>
    <p:extLst>
      <p:ext uri="{BB962C8B-B14F-4D97-AF65-F5344CB8AC3E}">
        <p14:creationId xmlns:p14="http://schemas.microsoft.com/office/powerpoint/2010/main" val="705061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645641" y="275653"/>
            <a:ext cx="8534400" cy="1507067"/>
          </a:xfrm>
        </p:spPr>
        <p:txBody>
          <a:bodyPr>
            <a:normAutofit/>
          </a:bodyPr>
          <a:lstStyle/>
          <a:p>
            <a:r>
              <a:rPr lang="en-GB" sz="7200" b="1" dirty="0">
                <a:cs typeface="Calibri Light"/>
              </a:rPr>
              <a:t>BEHAVIOUR</a:t>
            </a:r>
            <a:endParaRPr lang="en-GB" sz="7200" b="1" dirty="0"/>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505032" y="1899081"/>
            <a:ext cx="10709365" cy="4683266"/>
          </a:xfrm>
        </p:spPr>
        <p:txBody>
          <a:bodyPr vert="horz" lIns="91440" tIns="45720" rIns="91440" bIns="45720" rtlCol="0" anchor="t">
            <a:normAutofit lnSpcReduction="10000"/>
          </a:bodyPr>
          <a:lstStyle/>
          <a:p>
            <a:r>
              <a:rPr lang="en-GB" dirty="0">
                <a:cs typeface="Calibri"/>
              </a:rPr>
              <a:t>Class rewards – each class has its own reward system for whole class rewards. We will use stickers, verbal praise, value certificates, marbles to work towards a whole class treat and other notes/certificates.</a:t>
            </a:r>
          </a:p>
          <a:p>
            <a:r>
              <a:rPr lang="en-GB" dirty="0">
                <a:cs typeface="Calibri"/>
              </a:rPr>
              <a:t>Merits are received for positive work. Headteachers certificates are then received on receipt of 10 merits</a:t>
            </a:r>
          </a:p>
          <a:p>
            <a:r>
              <a:rPr lang="en-GB" dirty="0">
                <a:cs typeface="Calibri"/>
              </a:rPr>
              <a:t>Values certificates are given out each week to a child in each class who has demonstrated the value that week</a:t>
            </a:r>
          </a:p>
          <a:p>
            <a:r>
              <a:rPr lang="en-GB" dirty="0">
                <a:cs typeface="Calibri"/>
              </a:rPr>
              <a:t>Maths wizards certificates are given when child achieve the next level – Year 2 onwards</a:t>
            </a:r>
          </a:p>
          <a:p>
            <a:r>
              <a:rPr lang="en-GB" dirty="0">
                <a:cs typeface="Calibri"/>
              </a:rPr>
              <a:t>Reading certificates are received for reading 50, 100, 150 and 20o times</a:t>
            </a:r>
          </a:p>
          <a:p>
            <a:r>
              <a:rPr lang="en-GB" dirty="0">
                <a:cs typeface="Calibri"/>
              </a:rPr>
              <a:t>Please share any outside achievements with us, we love to hear about them and celebrate what the children have achieved.</a:t>
            </a:r>
          </a:p>
          <a:p>
            <a:r>
              <a:rPr lang="en-GB" dirty="0">
                <a:cs typeface="Calibri"/>
              </a:rPr>
              <a:t>Celebration assembly on Fridays at 9am – all parents are welcome</a:t>
            </a:r>
          </a:p>
        </p:txBody>
      </p:sp>
      <p:pic>
        <p:nvPicPr>
          <p:cNvPr id="5124" name="Picture 4" descr="Sarah @ Stay At Home Educator | Learning Activiti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3802" y="159292"/>
            <a:ext cx="1623428" cy="16234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black and white shield with a castle and deer&#10;&#10;Description automatically generated">
            <a:extLst>
              <a:ext uri="{FF2B5EF4-FFF2-40B4-BE49-F238E27FC236}">
                <a16:creationId xmlns:a16="http://schemas.microsoft.com/office/drawing/2014/main" id="{AB75D5CA-9ADF-0714-2469-B410CB2ED29D}"/>
              </a:ext>
            </a:extLst>
          </p:cNvPr>
          <p:cNvPicPr>
            <a:picLocks noChangeAspect="1"/>
          </p:cNvPicPr>
          <p:nvPr/>
        </p:nvPicPr>
        <p:blipFill>
          <a:blip r:embed="rId3"/>
          <a:stretch>
            <a:fillRect/>
          </a:stretch>
        </p:blipFill>
        <p:spPr>
          <a:xfrm>
            <a:off x="10652005" y="365722"/>
            <a:ext cx="1124670" cy="1209497"/>
          </a:xfrm>
          <a:prstGeom prst="rect">
            <a:avLst/>
          </a:prstGeom>
        </p:spPr>
      </p:pic>
    </p:spTree>
    <p:extLst>
      <p:ext uri="{BB962C8B-B14F-4D97-AF65-F5344CB8AC3E}">
        <p14:creationId xmlns:p14="http://schemas.microsoft.com/office/powerpoint/2010/main" val="3024731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645641" y="275653"/>
            <a:ext cx="8534400" cy="1507067"/>
          </a:xfrm>
        </p:spPr>
        <p:txBody>
          <a:bodyPr>
            <a:normAutofit/>
          </a:bodyPr>
          <a:lstStyle/>
          <a:p>
            <a:r>
              <a:rPr lang="en-GB" sz="7200" b="1" dirty="0">
                <a:cs typeface="Calibri Light"/>
              </a:rPr>
              <a:t>BEHAVIOUR</a:t>
            </a:r>
            <a:endParaRPr lang="en-GB" sz="7200" b="1" dirty="0"/>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548062" y="1982401"/>
            <a:ext cx="10709365" cy="4875599"/>
          </a:xfrm>
        </p:spPr>
        <p:txBody>
          <a:bodyPr vert="horz" lIns="91440" tIns="45720" rIns="91440" bIns="45720" rtlCol="0" anchor="t">
            <a:normAutofit/>
          </a:bodyPr>
          <a:lstStyle/>
          <a:p>
            <a:r>
              <a:rPr lang="en-GB" dirty="0">
                <a:cs typeface="Calibri"/>
              </a:rPr>
              <a:t>The Behaviour policy was re-written in January 2024. Please ensure you have read it and are clear on our procedures within school. This includes our behaviour steps and level letters. </a:t>
            </a:r>
          </a:p>
        </p:txBody>
      </p:sp>
      <p:pic>
        <p:nvPicPr>
          <p:cNvPr id="5124" name="Picture 4" descr="Sarah @ Stay At Home Educator | Learning Activiti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3802" y="159292"/>
            <a:ext cx="1623428" cy="16234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E7FD7A5C-8AB0-2DAB-DFDD-B602F6307B58}"/>
              </a:ext>
            </a:extLst>
          </p:cNvPr>
          <p:cNvPicPr>
            <a:picLocks noChangeAspect="1"/>
          </p:cNvPicPr>
          <p:nvPr/>
        </p:nvPicPr>
        <p:blipFill>
          <a:blip r:embed="rId3"/>
          <a:stretch>
            <a:fillRect/>
          </a:stretch>
        </p:blipFill>
        <p:spPr>
          <a:xfrm>
            <a:off x="1746534" y="2829698"/>
            <a:ext cx="2630758" cy="3492156"/>
          </a:xfrm>
          <a:prstGeom prst="rect">
            <a:avLst/>
          </a:prstGeom>
        </p:spPr>
      </p:pic>
      <p:pic>
        <p:nvPicPr>
          <p:cNvPr id="7" name="Picture 6">
            <a:extLst>
              <a:ext uri="{FF2B5EF4-FFF2-40B4-BE49-F238E27FC236}">
                <a16:creationId xmlns:a16="http://schemas.microsoft.com/office/drawing/2014/main" id="{A1829ED3-B369-24D0-5241-B8CD0CAACFED}"/>
              </a:ext>
            </a:extLst>
          </p:cNvPr>
          <p:cNvPicPr>
            <a:picLocks noChangeAspect="1"/>
          </p:cNvPicPr>
          <p:nvPr/>
        </p:nvPicPr>
        <p:blipFill>
          <a:blip r:embed="rId4"/>
          <a:stretch>
            <a:fillRect/>
          </a:stretch>
        </p:blipFill>
        <p:spPr>
          <a:xfrm>
            <a:off x="6954964" y="2829698"/>
            <a:ext cx="2137208" cy="3552464"/>
          </a:xfrm>
          <a:prstGeom prst="rect">
            <a:avLst/>
          </a:prstGeom>
        </p:spPr>
      </p:pic>
      <p:pic>
        <p:nvPicPr>
          <p:cNvPr id="6" name="Picture 5" descr="A black and white shield with a castle and deer&#10;&#10;Description automatically generated">
            <a:extLst>
              <a:ext uri="{FF2B5EF4-FFF2-40B4-BE49-F238E27FC236}">
                <a16:creationId xmlns:a16="http://schemas.microsoft.com/office/drawing/2014/main" id="{62711385-6B77-7E7F-BFF6-B2A89F77C9CB}"/>
              </a:ext>
            </a:extLst>
          </p:cNvPr>
          <p:cNvPicPr>
            <a:picLocks noChangeAspect="1"/>
          </p:cNvPicPr>
          <p:nvPr/>
        </p:nvPicPr>
        <p:blipFill>
          <a:blip r:embed="rId5"/>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598899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2409895" y="297168"/>
            <a:ext cx="8534400" cy="1507067"/>
          </a:xfrm>
        </p:spPr>
        <p:txBody>
          <a:bodyPr>
            <a:normAutofit/>
          </a:bodyPr>
          <a:lstStyle/>
          <a:p>
            <a:r>
              <a:rPr lang="en-GB" sz="7200" b="1" dirty="0">
                <a:cs typeface="Calibri Light"/>
              </a:rPr>
              <a:t>Mobile phones</a:t>
            </a:r>
            <a:endParaRPr lang="en-GB" sz="7200" b="1" dirty="0"/>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580336" y="2312581"/>
            <a:ext cx="10709365" cy="3991400"/>
          </a:xfrm>
        </p:spPr>
        <p:txBody>
          <a:bodyPr vert="horz" lIns="91440" tIns="45720" rIns="91440" bIns="45720" rtlCol="0" anchor="t">
            <a:normAutofit/>
          </a:bodyPr>
          <a:lstStyle/>
          <a:p>
            <a:r>
              <a:rPr lang="en-GB" dirty="0">
                <a:cs typeface="Calibri"/>
              </a:rPr>
              <a:t>We are supporting the ‘Smartphone free childhood’ campaign. As such we actively encourage you not to purchase a smart phone for your child. </a:t>
            </a:r>
          </a:p>
          <a:p>
            <a:r>
              <a:rPr lang="en-GB" dirty="0">
                <a:cs typeface="Calibri"/>
              </a:rPr>
              <a:t>As a town the schools are working together to have a collective approach on this moving forward.</a:t>
            </a:r>
          </a:p>
          <a:p>
            <a:r>
              <a:rPr lang="en-GB" dirty="0">
                <a:cs typeface="Calibri"/>
              </a:rPr>
              <a:t>Please read more about it at </a:t>
            </a:r>
            <a:r>
              <a:rPr lang="en-GB" dirty="0">
                <a:cs typeface="Calibri"/>
                <a:hlinkClick r:id="rId2"/>
              </a:rPr>
              <a:t>https://smartphonefreechildhood.co.uk/</a:t>
            </a:r>
            <a:endParaRPr lang="en-GB" dirty="0">
              <a:cs typeface="Calibri"/>
            </a:endParaRPr>
          </a:p>
          <a:p>
            <a:r>
              <a:rPr lang="en-GB" dirty="0">
                <a:cs typeface="Calibri"/>
              </a:rPr>
              <a:t>Mobile phones are allowed in Y5 and Y6. They are to be handed in as soon as they enter school and will be returned at the end of the day</a:t>
            </a:r>
          </a:p>
          <a:p>
            <a:r>
              <a:rPr lang="en-GB" dirty="0">
                <a:cs typeface="Calibri"/>
              </a:rPr>
              <a:t>If your child does have a mobile phone, please carefully monitor their interaction on it. The social media issues which occur happen at home continue into school and significantly impact mental health and learning. We need to work together to support our children. </a:t>
            </a:r>
          </a:p>
        </p:txBody>
      </p:sp>
      <p:pic>
        <p:nvPicPr>
          <p:cNvPr id="5" name="Picture 4" descr="A black and white shield with a castle and deer&#10;&#10;Description automatically generated">
            <a:extLst>
              <a:ext uri="{FF2B5EF4-FFF2-40B4-BE49-F238E27FC236}">
                <a16:creationId xmlns:a16="http://schemas.microsoft.com/office/drawing/2014/main" id="{D8C637CA-7347-D0A7-C57B-EF825A3B244C}"/>
              </a:ext>
            </a:extLst>
          </p:cNvPr>
          <p:cNvPicPr>
            <a:picLocks noChangeAspect="1"/>
          </p:cNvPicPr>
          <p:nvPr/>
        </p:nvPicPr>
        <p:blipFill>
          <a:blip r:embed="rId3"/>
          <a:stretch>
            <a:fillRect/>
          </a:stretch>
        </p:blipFill>
        <p:spPr>
          <a:xfrm>
            <a:off x="10421967" y="221949"/>
            <a:ext cx="1426594" cy="1554553"/>
          </a:xfrm>
          <a:prstGeom prst="rect">
            <a:avLst/>
          </a:prstGeom>
        </p:spPr>
      </p:pic>
    </p:spTree>
    <p:extLst>
      <p:ext uri="{BB962C8B-B14F-4D97-AF65-F5344CB8AC3E}">
        <p14:creationId xmlns:p14="http://schemas.microsoft.com/office/powerpoint/2010/main" val="3065945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366346"/>
            <a:ext cx="8534400" cy="1507067"/>
          </a:xfrm>
        </p:spPr>
        <p:txBody>
          <a:bodyPr>
            <a:normAutofit/>
          </a:bodyPr>
          <a:lstStyle/>
          <a:p>
            <a:r>
              <a:rPr lang="en-GB" sz="6600" b="1" dirty="0"/>
              <a:t>Helping in school</a:t>
            </a:r>
          </a:p>
        </p:txBody>
      </p:sp>
      <p:sp>
        <p:nvSpPr>
          <p:cNvPr id="3" name="Content Placeholder 2"/>
          <p:cNvSpPr>
            <a:spLocks noGrp="1"/>
          </p:cNvSpPr>
          <p:nvPr>
            <p:ph idx="1"/>
          </p:nvPr>
        </p:nvSpPr>
        <p:spPr/>
        <p:txBody>
          <a:bodyPr>
            <a:normAutofit/>
          </a:bodyPr>
          <a:lstStyle/>
          <a:p>
            <a:r>
              <a:rPr lang="en-GB" sz="2800" dirty="0"/>
              <a:t>Parent volunteers are very welcome in school, either regularly or ad-hoc. A DBS check is required – forms from the office.</a:t>
            </a:r>
          </a:p>
          <a:p>
            <a:r>
              <a:rPr lang="en-GB" sz="2800" dirty="0"/>
              <a:t>Reading with children – we really appreciate this.</a:t>
            </a:r>
          </a:p>
          <a:p>
            <a:r>
              <a:rPr lang="en-GB" sz="2800" dirty="0"/>
              <a:t>WISPA are always wanting and needing parental engagement – please get involved! The funds they raise help to provide a range of wider opportunities for your children as well as resources in school</a:t>
            </a:r>
          </a:p>
        </p:txBody>
      </p:sp>
      <p:pic>
        <p:nvPicPr>
          <p:cNvPr id="5" name="Picture 4" descr="A black and white shield with a castle and deer&#10;&#10;Description automatically generated">
            <a:extLst>
              <a:ext uri="{FF2B5EF4-FFF2-40B4-BE49-F238E27FC236}">
                <a16:creationId xmlns:a16="http://schemas.microsoft.com/office/drawing/2014/main" id="{A12930C8-91D8-E491-A185-2B68A1440686}"/>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2363481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EC108-38D4-4891-8B50-A344323DE650}"/>
              </a:ext>
            </a:extLst>
          </p:cNvPr>
          <p:cNvSpPr>
            <a:spLocks noGrp="1"/>
          </p:cNvSpPr>
          <p:nvPr>
            <p:ph type="title"/>
          </p:nvPr>
        </p:nvSpPr>
        <p:spPr>
          <a:xfrm>
            <a:off x="3233775" y="304553"/>
            <a:ext cx="8534400" cy="1507067"/>
          </a:xfrm>
        </p:spPr>
        <p:txBody>
          <a:bodyPr>
            <a:normAutofit/>
          </a:bodyPr>
          <a:lstStyle/>
          <a:p>
            <a:r>
              <a:rPr lang="en-GB" sz="8000" b="1" dirty="0">
                <a:cs typeface="Calibri Light"/>
              </a:rPr>
              <a:t>Reminders</a:t>
            </a:r>
            <a:endParaRPr lang="en-GB" sz="8000" b="1" dirty="0"/>
          </a:p>
        </p:txBody>
      </p:sp>
      <p:sp>
        <p:nvSpPr>
          <p:cNvPr id="3" name="Content Placeholder 2">
            <a:extLst>
              <a:ext uri="{FF2B5EF4-FFF2-40B4-BE49-F238E27FC236}">
                <a16:creationId xmlns:a16="http://schemas.microsoft.com/office/drawing/2014/main" id="{28121047-07FE-4E37-91E7-9A3317052326}"/>
              </a:ext>
            </a:extLst>
          </p:cNvPr>
          <p:cNvSpPr>
            <a:spLocks noGrp="1"/>
          </p:cNvSpPr>
          <p:nvPr>
            <p:ph idx="1"/>
          </p:nvPr>
        </p:nvSpPr>
        <p:spPr>
          <a:xfrm>
            <a:off x="1051128" y="2005258"/>
            <a:ext cx="9663487" cy="4741827"/>
          </a:xfrm>
        </p:spPr>
        <p:txBody>
          <a:bodyPr vert="horz" lIns="91440" tIns="45720" rIns="91440" bIns="45720" rtlCol="0" anchor="t">
            <a:normAutofit fontScale="92500" lnSpcReduction="10000"/>
          </a:bodyPr>
          <a:lstStyle/>
          <a:p>
            <a:r>
              <a:rPr lang="en-GB" sz="2400" dirty="0">
                <a:cs typeface="Calibri"/>
              </a:rPr>
              <a:t>Most children benefit from having a piece of fruit at break time – this is provided by school but if you would prefer you can send your own piece in for them.</a:t>
            </a:r>
          </a:p>
          <a:p>
            <a:r>
              <a:rPr lang="en-GB" sz="2400" dirty="0"/>
              <a:t>No sweets in lunchboxes</a:t>
            </a:r>
          </a:p>
          <a:p>
            <a:r>
              <a:rPr lang="en-GB" sz="2400" dirty="0"/>
              <a:t>Please let us know if pick up arrangements change </a:t>
            </a:r>
          </a:p>
          <a:p>
            <a:r>
              <a:rPr lang="en-GB" sz="2400" dirty="0"/>
              <a:t>Let the office know of any regular pick-up changes</a:t>
            </a:r>
          </a:p>
          <a:p>
            <a:r>
              <a:rPr lang="en-GB" sz="2400" dirty="0"/>
              <a:t>Please ensure PE kits are in school each day – this allows us to make the most of additional opportunities.</a:t>
            </a:r>
          </a:p>
          <a:p>
            <a:r>
              <a:rPr lang="en-GB" sz="2400" dirty="0"/>
              <a:t>Encourage your children to talk to the adults in school – we cannot help if we do not know. Any problems that arise are better dealt with there and then rather than at a later time</a:t>
            </a:r>
          </a:p>
          <a:p>
            <a:r>
              <a:rPr lang="en-GB" sz="2400" dirty="0"/>
              <a:t>Stationery is provided so please leave all personal items at home</a:t>
            </a:r>
          </a:p>
          <a:p>
            <a:r>
              <a:rPr lang="en-GB" sz="2400" dirty="0"/>
              <a:t>Named water bottle</a:t>
            </a:r>
          </a:p>
          <a:p>
            <a:endParaRPr lang="en-GB" dirty="0">
              <a:cs typeface="Calibri"/>
            </a:endParaRPr>
          </a:p>
          <a:p>
            <a:endParaRPr lang="en-GB" dirty="0">
              <a:cs typeface="Calibri"/>
            </a:endParaRPr>
          </a:p>
        </p:txBody>
      </p:sp>
      <p:pic>
        <p:nvPicPr>
          <p:cNvPr id="5" name="Picture 4" descr="A black and white shield with a castle and deer&#10;&#10;Description automatically generated">
            <a:extLst>
              <a:ext uri="{FF2B5EF4-FFF2-40B4-BE49-F238E27FC236}">
                <a16:creationId xmlns:a16="http://schemas.microsoft.com/office/drawing/2014/main" id="{B4DDF231-503B-E9FA-8665-1A53EEE642A1}"/>
              </a:ext>
            </a:extLst>
          </p:cNvPr>
          <p:cNvPicPr>
            <a:picLocks noChangeAspect="1"/>
          </p:cNvPicPr>
          <p:nvPr/>
        </p:nvPicPr>
        <p:blipFill>
          <a:blip r:embed="rId2"/>
          <a:stretch>
            <a:fillRect/>
          </a:stretch>
        </p:blipFill>
        <p:spPr>
          <a:xfrm>
            <a:off x="10479476" y="5023987"/>
            <a:ext cx="1527236" cy="1568930"/>
          </a:xfrm>
          <a:prstGeom prst="rect">
            <a:avLst/>
          </a:prstGeom>
        </p:spPr>
      </p:pic>
    </p:spTree>
    <p:extLst>
      <p:ext uri="{BB962C8B-B14F-4D97-AF65-F5344CB8AC3E}">
        <p14:creationId xmlns:p14="http://schemas.microsoft.com/office/powerpoint/2010/main" val="3318892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Free Staff Cliparts, Download Free Staff Cliparts png images, Free ClipArts  on Clipart Library"/>
          <p:cNvSpPr>
            <a:spLocks noChangeAspect="1" noChangeArrowheads="1"/>
          </p:cNvSpPr>
          <p:nvPr/>
        </p:nvSpPr>
        <p:spPr bwMode="auto">
          <a:xfrm>
            <a:off x="4414754" y="1736724"/>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Title 1">
            <a:extLst>
              <a:ext uri="{FF2B5EF4-FFF2-40B4-BE49-F238E27FC236}">
                <a16:creationId xmlns:a16="http://schemas.microsoft.com/office/drawing/2014/main" id="{E343AB65-5A8D-9071-07B1-5153373156D3}"/>
              </a:ext>
            </a:extLst>
          </p:cNvPr>
          <p:cNvSpPr txBox="1">
            <a:spLocks/>
          </p:cNvSpPr>
          <p:nvPr/>
        </p:nvSpPr>
        <p:spPr>
          <a:xfrm>
            <a:off x="2731750" y="244997"/>
            <a:ext cx="8025206" cy="1644127"/>
          </a:xfrm>
          <a:prstGeom prst="rect">
            <a:avLst/>
          </a:prstGeom>
        </p:spPr>
        <p:txBody>
          <a:bodyPr vert="horz" lIns="91440" tIns="45720" rIns="91440" bIns="45720" rtlCol="0" anchor="ctr">
            <a:normAutofit fontScale="97500"/>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r>
              <a:rPr lang="en-GB" sz="7200" b="1" dirty="0">
                <a:cs typeface="Calibri Light"/>
              </a:rPr>
              <a:t>Meet the team</a:t>
            </a:r>
            <a:endParaRPr lang="en-GB" sz="7200" b="1" dirty="0"/>
          </a:p>
        </p:txBody>
      </p:sp>
      <p:pic>
        <p:nvPicPr>
          <p:cNvPr id="2" name="Picture 1" descr="A black and white shield with a castle and deer&#10;&#10;Description automatically generated">
            <a:extLst>
              <a:ext uri="{FF2B5EF4-FFF2-40B4-BE49-F238E27FC236}">
                <a16:creationId xmlns:a16="http://schemas.microsoft.com/office/drawing/2014/main" id="{718EA50A-D5BB-5396-A9CE-41B27DC2A409}"/>
              </a:ext>
            </a:extLst>
          </p:cNvPr>
          <p:cNvPicPr>
            <a:picLocks noChangeAspect="1"/>
          </p:cNvPicPr>
          <p:nvPr/>
        </p:nvPicPr>
        <p:blipFill>
          <a:blip r:embed="rId3"/>
          <a:stretch>
            <a:fillRect/>
          </a:stretch>
        </p:blipFill>
        <p:spPr>
          <a:xfrm>
            <a:off x="10364458" y="4808327"/>
            <a:ext cx="1642254" cy="1784590"/>
          </a:xfrm>
          <a:prstGeom prst="rect">
            <a:avLst/>
          </a:prstGeom>
        </p:spPr>
      </p:pic>
      <p:sp>
        <p:nvSpPr>
          <p:cNvPr id="6" name="Title 7">
            <a:extLst>
              <a:ext uri="{FF2B5EF4-FFF2-40B4-BE49-F238E27FC236}">
                <a16:creationId xmlns:a16="http://schemas.microsoft.com/office/drawing/2014/main" id="{69722591-040F-0E87-A27D-40A0A081BF16}"/>
              </a:ext>
            </a:extLst>
          </p:cNvPr>
          <p:cNvSpPr>
            <a:spLocks noGrp="1"/>
          </p:cNvSpPr>
          <p:nvPr/>
        </p:nvSpPr>
        <p:spPr>
          <a:xfrm>
            <a:off x="-7000" y="2041528"/>
            <a:ext cx="3285067" cy="1422401"/>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r>
              <a:rPr lang="en-GB" i="1" dirty="0">
                <a:solidFill>
                  <a:schemeClr val="tx1"/>
                </a:solidFill>
              </a:rPr>
              <a:t>Mrs Rance </a:t>
            </a:r>
          </a:p>
        </p:txBody>
      </p:sp>
      <p:sp>
        <p:nvSpPr>
          <p:cNvPr id="7" name="Title 7">
            <a:extLst>
              <a:ext uri="{FF2B5EF4-FFF2-40B4-BE49-F238E27FC236}">
                <a16:creationId xmlns:a16="http://schemas.microsoft.com/office/drawing/2014/main" id="{2FD9E035-4B94-43B0-D334-34936EFE99D4}"/>
              </a:ext>
            </a:extLst>
          </p:cNvPr>
          <p:cNvSpPr>
            <a:spLocks noGrp="1"/>
          </p:cNvSpPr>
          <p:nvPr/>
        </p:nvSpPr>
        <p:spPr>
          <a:xfrm>
            <a:off x="7090888" y="4609750"/>
            <a:ext cx="3285067" cy="198316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r>
              <a:rPr lang="en-GB" i="1" dirty="0">
                <a:solidFill>
                  <a:schemeClr val="tx1"/>
                </a:solidFill>
              </a:rPr>
              <a:t>Mrs Young, Mrs Sharman and </a:t>
            </a:r>
          </a:p>
          <a:p>
            <a:r>
              <a:rPr lang="en-GB" i="1" dirty="0">
                <a:solidFill>
                  <a:schemeClr val="tx1"/>
                </a:solidFill>
              </a:rPr>
              <a:t>MRs Bray</a:t>
            </a:r>
          </a:p>
        </p:txBody>
      </p:sp>
      <p:pic>
        <p:nvPicPr>
          <p:cNvPr id="8" name="Picture 7">
            <a:extLst>
              <a:ext uri="{FF2B5EF4-FFF2-40B4-BE49-F238E27FC236}">
                <a16:creationId xmlns:a16="http://schemas.microsoft.com/office/drawing/2014/main" id="{1BDA1767-889E-734B-42B2-0B8CB4A1D45F}"/>
              </a:ext>
            </a:extLst>
          </p:cNvPr>
          <p:cNvPicPr>
            <a:picLocks noChangeAspect="1"/>
          </p:cNvPicPr>
          <p:nvPr/>
        </p:nvPicPr>
        <p:blipFill>
          <a:blip r:embed="rId4"/>
          <a:stretch>
            <a:fillRect/>
          </a:stretch>
        </p:blipFill>
        <p:spPr>
          <a:xfrm>
            <a:off x="487322" y="3085750"/>
            <a:ext cx="2286000" cy="3048000"/>
          </a:xfrm>
          <a:prstGeom prst="rect">
            <a:avLst/>
          </a:prstGeom>
        </p:spPr>
      </p:pic>
      <p:pic>
        <p:nvPicPr>
          <p:cNvPr id="3" name="Picture 2">
            <a:extLst>
              <a:ext uri="{FF2B5EF4-FFF2-40B4-BE49-F238E27FC236}">
                <a16:creationId xmlns:a16="http://schemas.microsoft.com/office/drawing/2014/main" id="{F75B1459-6430-AC9E-2A6B-8DB8A2D8DDC4}"/>
              </a:ext>
            </a:extLst>
          </p:cNvPr>
          <p:cNvPicPr>
            <a:picLocks noChangeAspect="1"/>
          </p:cNvPicPr>
          <p:nvPr/>
        </p:nvPicPr>
        <p:blipFill>
          <a:blip r:embed="rId5"/>
          <a:stretch>
            <a:fillRect/>
          </a:stretch>
        </p:blipFill>
        <p:spPr>
          <a:xfrm>
            <a:off x="3851564" y="4404695"/>
            <a:ext cx="1934916" cy="1934916"/>
          </a:xfrm>
          <a:prstGeom prst="rect">
            <a:avLst/>
          </a:prstGeom>
        </p:spPr>
      </p:pic>
      <p:pic>
        <p:nvPicPr>
          <p:cNvPr id="10" name="Picture 9">
            <a:extLst>
              <a:ext uri="{FF2B5EF4-FFF2-40B4-BE49-F238E27FC236}">
                <a16:creationId xmlns:a16="http://schemas.microsoft.com/office/drawing/2014/main" id="{A2155E53-8DBE-771F-ACE2-3834E30A750B}"/>
              </a:ext>
            </a:extLst>
          </p:cNvPr>
          <p:cNvPicPr>
            <a:picLocks noChangeAspect="1"/>
          </p:cNvPicPr>
          <p:nvPr/>
        </p:nvPicPr>
        <p:blipFill>
          <a:blip r:embed="rId6"/>
          <a:stretch>
            <a:fillRect/>
          </a:stretch>
        </p:blipFill>
        <p:spPr>
          <a:xfrm>
            <a:off x="4819022" y="2293790"/>
            <a:ext cx="2109871" cy="2109871"/>
          </a:xfrm>
          <a:prstGeom prst="rect">
            <a:avLst/>
          </a:prstGeom>
        </p:spPr>
      </p:pic>
      <p:pic>
        <p:nvPicPr>
          <p:cNvPr id="11" name="Picture 10">
            <a:extLst>
              <a:ext uri="{FF2B5EF4-FFF2-40B4-BE49-F238E27FC236}">
                <a16:creationId xmlns:a16="http://schemas.microsoft.com/office/drawing/2014/main" id="{ED0C2C89-329A-FDCC-BDAF-B468B314B353}"/>
              </a:ext>
            </a:extLst>
          </p:cNvPr>
          <p:cNvPicPr>
            <a:picLocks noChangeAspect="1"/>
          </p:cNvPicPr>
          <p:nvPr/>
        </p:nvPicPr>
        <p:blipFill>
          <a:blip r:embed="rId7"/>
          <a:stretch>
            <a:fillRect/>
          </a:stretch>
        </p:blipFill>
        <p:spPr>
          <a:xfrm>
            <a:off x="7414912" y="2041525"/>
            <a:ext cx="2109871" cy="2109871"/>
          </a:xfrm>
          <a:prstGeom prst="rect">
            <a:avLst/>
          </a:prstGeom>
        </p:spPr>
      </p:pic>
    </p:spTree>
    <p:extLst>
      <p:ext uri="{BB962C8B-B14F-4D97-AF65-F5344CB8AC3E}">
        <p14:creationId xmlns:p14="http://schemas.microsoft.com/office/powerpoint/2010/main" val="816022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E810B-9C28-47D9-8F8B-1D09EC7DA199}"/>
              </a:ext>
            </a:extLst>
          </p:cNvPr>
          <p:cNvSpPr>
            <a:spLocks noGrp="1"/>
          </p:cNvSpPr>
          <p:nvPr>
            <p:ph type="title"/>
          </p:nvPr>
        </p:nvSpPr>
        <p:spPr>
          <a:xfrm>
            <a:off x="1114518" y="3626720"/>
            <a:ext cx="8534400" cy="1507067"/>
          </a:xfrm>
        </p:spPr>
        <p:txBody>
          <a:bodyPr/>
          <a:lstStyle/>
          <a:p>
            <a:r>
              <a:rPr lang="en-GB" dirty="0">
                <a:cs typeface="Calibri Light"/>
              </a:rPr>
              <a:t>Communication</a:t>
            </a:r>
            <a:endParaRPr lang="en-GB" dirty="0"/>
          </a:p>
        </p:txBody>
      </p:sp>
      <p:sp>
        <p:nvSpPr>
          <p:cNvPr id="3" name="Content Placeholder 2">
            <a:extLst>
              <a:ext uri="{FF2B5EF4-FFF2-40B4-BE49-F238E27FC236}">
                <a16:creationId xmlns:a16="http://schemas.microsoft.com/office/drawing/2014/main" id="{D43CFCBB-1266-4552-A9D7-A73521C2B4AD}"/>
              </a:ext>
            </a:extLst>
          </p:cNvPr>
          <p:cNvSpPr>
            <a:spLocks noGrp="1"/>
          </p:cNvSpPr>
          <p:nvPr>
            <p:ph idx="1"/>
          </p:nvPr>
        </p:nvSpPr>
        <p:spPr>
          <a:xfrm>
            <a:off x="977009" y="2651760"/>
            <a:ext cx="9784080" cy="2146151"/>
          </a:xfrm>
        </p:spPr>
        <p:txBody>
          <a:bodyPr vert="horz" lIns="91440" tIns="45720" rIns="91440" bIns="45720" rtlCol="0" anchor="t">
            <a:normAutofit/>
          </a:bodyPr>
          <a:lstStyle/>
          <a:p>
            <a:r>
              <a:rPr lang="en-GB" dirty="0">
                <a:ea typeface="+mn-lt"/>
                <a:cs typeface="+mn-lt"/>
              </a:rPr>
              <a:t>Everything we do is because we believe it will benefit the children. If you think there is something we should know that will help us help your child, please do tell us!</a:t>
            </a:r>
          </a:p>
          <a:p>
            <a:r>
              <a:rPr lang="en-GB" dirty="0">
                <a:cs typeface="Calibri"/>
              </a:rPr>
              <a:t>Please catch us at the start or the end of the day for any quick messages. For any longer discussions, please arrange a meeting.</a:t>
            </a:r>
          </a:p>
        </p:txBody>
      </p:sp>
      <p:pic>
        <p:nvPicPr>
          <p:cNvPr id="5" name="Picture 4" descr="A black and white shield with a castle and deer&#10;&#10;Description automatically generated">
            <a:extLst>
              <a:ext uri="{FF2B5EF4-FFF2-40B4-BE49-F238E27FC236}">
                <a16:creationId xmlns:a16="http://schemas.microsoft.com/office/drawing/2014/main" id="{87F107CB-40F6-E14B-FE17-19763E98F61D}"/>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2981767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Question Marks Stock Illustrations – 13,042 Question Mark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1885" y="1672217"/>
            <a:ext cx="8925318" cy="3346994"/>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black and white shield with a castle and deer&#10;&#10;Description automatically generated">
            <a:extLst>
              <a:ext uri="{FF2B5EF4-FFF2-40B4-BE49-F238E27FC236}">
                <a16:creationId xmlns:a16="http://schemas.microsoft.com/office/drawing/2014/main" id="{179B9FC9-DD20-E70A-D830-44E5AE71748B}"/>
              </a:ext>
            </a:extLst>
          </p:cNvPr>
          <p:cNvPicPr>
            <a:picLocks noChangeAspect="1"/>
          </p:cNvPicPr>
          <p:nvPr/>
        </p:nvPicPr>
        <p:blipFill>
          <a:blip r:embed="rId3"/>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660761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FABEE-877F-4938-A32D-CA5B377A4ED6}"/>
              </a:ext>
            </a:extLst>
          </p:cNvPr>
          <p:cNvSpPr>
            <a:spLocks noGrp="1"/>
          </p:cNvSpPr>
          <p:nvPr>
            <p:ph type="title"/>
          </p:nvPr>
        </p:nvSpPr>
        <p:spPr>
          <a:xfrm>
            <a:off x="451820" y="215854"/>
            <a:ext cx="11607501" cy="1644127"/>
          </a:xfrm>
        </p:spPr>
        <p:txBody>
          <a:bodyPr>
            <a:normAutofit fontScale="90000"/>
          </a:bodyPr>
          <a:lstStyle/>
          <a:p>
            <a:r>
              <a:rPr lang="en-GB" sz="7200" b="1" dirty="0">
                <a:cs typeface="Calibri Light"/>
              </a:rPr>
              <a:t>Start and end of the day</a:t>
            </a:r>
            <a:endParaRPr lang="en-GB" sz="7200" b="1" dirty="0"/>
          </a:p>
        </p:txBody>
      </p:sp>
      <p:sp>
        <p:nvSpPr>
          <p:cNvPr id="3" name="Content Placeholder 2">
            <a:extLst>
              <a:ext uri="{FF2B5EF4-FFF2-40B4-BE49-F238E27FC236}">
                <a16:creationId xmlns:a16="http://schemas.microsoft.com/office/drawing/2014/main" id="{D65B70D9-1D99-4045-8884-6AB067747C38}"/>
              </a:ext>
            </a:extLst>
          </p:cNvPr>
          <p:cNvSpPr>
            <a:spLocks noGrp="1"/>
          </p:cNvSpPr>
          <p:nvPr>
            <p:ph idx="1"/>
          </p:nvPr>
        </p:nvSpPr>
        <p:spPr>
          <a:xfrm>
            <a:off x="559397" y="2055413"/>
            <a:ext cx="10762769" cy="3872051"/>
          </a:xfrm>
        </p:spPr>
        <p:txBody>
          <a:bodyPr vert="horz" lIns="91440" tIns="45720" rIns="91440" bIns="45720" rtlCol="0" anchor="t">
            <a:normAutofit/>
          </a:bodyPr>
          <a:lstStyle/>
          <a:p>
            <a:r>
              <a:rPr lang="en-GB" sz="2800" dirty="0">
                <a:cs typeface="Calibri"/>
              </a:rPr>
              <a:t>Soft start from 8:35-8:45</a:t>
            </a:r>
          </a:p>
          <a:p>
            <a:r>
              <a:rPr lang="en-GB" sz="2800" dirty="0">
                <a:cs typeface="Calibri"/>
              </a:rPr>
              <a:t>Registers are at 8:45. Anyone arriving after this time will be marked as late</a:t>
            </a:r>
          </a:p>
          <a:p>
            <a:r>
              <a:rPr lang="en-GB" sz="2800" dirty="0">
                <a:cs typeface="Calibri"/>
              </a:rPr>
              <a:t>Drop children at the outside door – Please allow them to walk in alone.</a:t>
            </a:r>
          </a:p>
          <a:p>
            <a:r>
              <a:rPr lang="en-GB" sz="2800" dirty="0">
                <a:cs typeface="Calibri"/>
              </a:rPr>
              <a:t>Collection at 3:15</a:t>
            </a:r>
          </a:p>
          <a:p>
            <a:r>
              <a:rPr lang="en-GB" sz="2800" dirty="0">
                <a:cs typeface="Calibri"/>
              </a:rPr>
              <a:t>Please collect from the outside door.</a:t>
            </a:r>
          </a:p>
          <a:p>
            <a:endParaRPr lang="en-GB" dirty="0">
              <a:cs typeface="Calibri"/>
            </a:endParaRPr>
          </a:p>
          <a:p>
            <a:pPr marL="0" indent="0">
              <a:buNone/>
            </a:pPr>
            <a:endParaRPr lang="en-GB" dirty="0">
              <a:cs typeface="Calibri"/>
            </a:endParaRPr>
          </a:p>
        </p:txBody>
      </p:sp>
      <p:pic>
        <p:nvPicPr>
          <p:cNvPr id="5" name="Picture 4" descr="A black and white shield with a castle and deer&#10;&#10;Description automatically generated">
            <a:extLst>
              <a:ext uri="{FF2B5EF4-FFF2-40B4-BE49-F238E27FC236}">
                <a16:creationId xmlns:a16="http://schemas.microsoft.com/office/drawing/2014/main" id="{1A475572-2623-9D60-4AF9-619503795D76}"/>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855340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912-62F1-E1D5-6093-5A51AD653660}"/>
              </a:ext>
            </a:extLst>
          </p:cNvPr>
          <p:cNvSpPr>
            <a:spLocks noGrp="1"/>
          </p:cNvSpPr>
          <p:nvPr>
            <p:ph type="title"/>
          </p:nvPr>
        </p:nvSpPr>
        <p:spPr/>
        <p:txBody>
          <a:bodyPr>
            <a:normAutofit/>
          </a:bodyPr>
          <a:lstStyle/>
          <a:p>
            <a:pPr algn="ctr"/>
            <a:r>
              <a:rPr lang="en-GB" sz="6600" dirty="0"/>
              <a:t>Transition</a:t>
            </a:r>
          </a:p>
        </p:txBody>
      </p:sp>
      <p:sp>
        <p:nvSpPr>
          <p:cNvPr id="3" name="Content Placeholder 2">
            <a:extLst>
              <a:ext uri="{FF2B5EF4-FFF2-40B4-BE49-F238E27FC236}">
                <a16:creationId xmlns:a16="http://schemas.microsoft.com/office/drawing/2014/main" id="{39968458-1FE2-0AEC-C902-46C355287B65}"/>
              </a:ext>
            </a:extLst>
          </p:cNvPr>
          <p:cNvSpPr>
            <a:spLocks noGrp="1"/>
          </p:cNvSpPr>
          <p:nvPr>
            <p:ph idx="1"/>
          </p:nvPr>
        </p:nvSpPr>
        <p:spPr/>
        <p:txBody>
          <a:bodyPr>
            <a:normAutofit/>
          </a:bodyPr>
          <a:lstStyle/>
          <a:p>
            <a:pPr marL="0" indent="0">
              <a:buNone/>
            </a:pPr>
            <a:r>
              <a:rPr lang="en-GB" sz="2400" dirty="0">
                <a:latin typeface="Century Gothic" panose="020B0502020202020204" pitchFamily="34" charset="0"/>
              </a:rPr>
              <a:t>We understand that transition can be hard especially for some. We are aiming to make it a gradual transition for all by including CIL time – this is their time for independent learning in the areas set out around the indoor and outdoor space. We will enhance this with items linked to the learning from that week in order that they can demonstrate their learning to us in this gentle and fun way. Therefore, we are aiming to keep carpet time and sitting at tables a little less than is usually expected at Year 1 and 2 level and to build in more play-based learning for all the children in this mixed class.</a:t>
            </a:r>
          </a:p>
        </p:txBody>
      </p:sp>
    </p:spTree>
    <p:extLst>
      <p:ext uri="{BB962C8B-B14F-4D97-AF65-F5344CB8AC3E}">
        <p14:creationId xmlns:p14="http://schemas.microsoft.com/office/powerpoint/2010/main" val="1483094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9AAAB-F6E3-6A69-92F0-5732ECA2D8A0}"/>
              </a:ext>
            </a:extLst>
          </p:cNvPr>
          <p:cNvSpPr>
            <a:spLocks noGrp="1"/>
          </p:cNvSpPr>
          <p:nvPr>
            <p:ph type="title"/>
          </p:nvPr>
        </p:nvSpPr>
        <p:spPr>
          <a:xfrm>
            <a:off x="1587855" y="453214"/>
            <a:ext cx="8553672" cy="391913"/>
          </a:xfrm>
        </p:spPr>
        <p:txBody>
          <a:bodyPr>
            <a:normAutofit fontScale="90000"/>
          </a:bodyPr>
          <a:lstStyle/>
          <a:p>
            <a:pPr algn="ctr"/>
            <a:r>
              <a:rPr lang="en-GB" sz="6000" b="1" dirty="0" err="1"/>
              <a:t>tIMETABLE</a:t>
            </a:r>
            <a:endParaRPr lang="en-GB" sz="6000" b="1" dirty="0"/>
          </a:p>
        </p:txBody>
      </p:sp>
      <p:sp>
        <p:nvSpPr>
          <p:cNvPr id="4" name="TextBox 3">
            <a:extLst>
              <a:ext uri="{FF2B5EF4-FFF2-40B4-BE49-F238E27FC236}">
                <a16:creationId xmlns:a16="http://schemas.microsoft.com/office/drawing/2014/main" id="{68B9AC02-A344-214E-4B4F-44898FB38386}"/>
              </a:ext>
            </a:extLst>
          </p:cNvPr>
          <p:cNvSpPr txBox="1"/>
          <p:nvPr/>
        </p:nvSpPr>
        <p:spPr>
          <a:xfrm>
            <a:off x="2926080" y="2678654"/>
            <a:ext cx="6669741" cy="369332"/>
          </a:xfrm>
          <a:prstGeom prst="rect">
            <a:avLst/>
          </a:prstGeom>
          <a:noFill/>
        </p:spPr>
        <p:txBody>
          <a:bodyPr wrap="square" rtlCol="0">
            <a:spAutoFit/>
          </a:bodyPr>
          <a:lstStyle/>
          <a:p>
            <a:r>
              <a:rPr lang="en-GB" i="1" dirty="0"/>
              <a:t>Add in a screenshot of your autumn timetable </a:t>
            </a:r>
          </a:p>
        </p:txBody>
      </p:sp>
      <p:pic>
        <p:nvPicPr>
          <p:cNvPr id="5" name="Picture 4" descr="A black and white shield with a castle and deer&#10;&#10;Description automatically generated">
            <a:extLst>
              <a:ext uri="{FF2B5EF4-FFF2-40B4-BE49-F238E27FC236}">
                <a16:creationId xmlns:a16="http://schemas.microsoft.com/office/drawing/2014/main" id="{C7E99F29-2B03-498F-44C2-12F47EE2848C}"/>
              </a:ext>
            </a:extLst>
          </p:cNvPr>
          <p:cNvPicPr>
            <a:picLocks noChangeAspect="1"/>
          </p:cNvPicPr>
          <p:nvPr/>
        </p:nvPicPr>
        <p:blipFill>
          <a:blip r:embed="rId3"/>
          <a:stretch>
            <a:fillRect/>
          </a:stretch>
        </p:blipFill>
        <p:spPr>
          <a:xfrm>
            <a:off x="10364458" y="4808327"/>
            <a:ext cx="1642254" cy="1784590"/>
          </a:xfrm>
          <a:prstGeom prst="rect">
            <a:avLst/>
          </a:prstGeom>
        </p:spPr>
      </p:pic>
      <p:pic>
        <p:nvPicPr>
          <p:cNvPr id="6" name="Picture 5">
            <a:extLst>
              <a:ext uri="{FF2B5EF4-FFF2-40B4-BE49-F238E27FC236}">
                <a16:creationId xmlns:a16="http://schemas.microsoft.com/office/drawing/2014/main" id="{EC7CF275-11FE-9BF0-FE27-FEE00E1DEE26}"/>
              </a:ext>
            </a:extLst>
          </p:cNvPr>
          <p:cNvPicPr>
            <a:picLocks noChangeAspect="1"/>
          </p:cNvPicPr>
          <p:nvPr/>
        </p:nvPicPr>
        <p:blipFill>
          <a:blip r:embed="rId4"/>
          <a:stretch>
            <a:fillRect/>
          </a:stretch>
        </p:blipFill>
        <p:spPr>
          <a:xfrm>
            <a:off x="220106" y="943215"/>
            <a:ext cx="11786606" cy="5870549"/>
          </a:xfrm>
          <a:prstGeom prst="rect">
            <a:avLst/>
          </a:prstGeom>
        </p:spPr>
      </p:pic>
    </p:spTree>
    <p:extLst>
      <p:ext uri="{BB962C8B-B14F-4D97-AF65-F5344CB8AC3E}">
        <p14:creationId xmlns:p14="http://schemas.microsoft.com/office/powerpoint/2010/main" val="1258617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C9AAC-88D3-4A2C-A06E-3037A002DCE8}"/>
              </a:ext>
            </a:extLst>
          </p:cNvPr>
          <p:cNvSpPr>
            <a:spLocks noGrp="1"/>
          </p:cNvSpPr>
          <p:nvPr>
            <p:ph type="title"/>
          </p:nvPr>
        </p:nvSpPr>
        <p:spPr>
          <a:xfrm>
            <a:off x="1297398" y="408047"/>
            <a:ext cx="8534400" cy="1507067"/>
          </a:xfrm>
        </p:spPr>
        <p:txBody>
          <a:bodyPr>
            <a:normAutofit/>
          </a:bodyPr>
          <a:lstStyle/>
          <a:p>
            <a:pPr algn="ctr"/>
            <a:r>
              <a:rPr lang="en-GB" sz="8000" b="1" dirty="0">
                <a:cs typeface="Calibri Light"/>
              </a:rPr>
              <a:t>Uniform</a:t>
            </a:r>
            <a:endParaRPr lang="en-GB" sz="8000" b="1" dirty="0"/>
          </a:p>
        </p:txBody>
      </p:sp>
      <p:sp>
        <p:nvSpPr>
          <p:cNvPr id="3" name="Content Placeholder 2">
            <a:extLst>
              <a:ext uri="{FF2B5EF4-FFF2-40B4-BE49-F238E27FC236}">
                <a16:creationId xmlns:a16="http://schemas.microsoft.com/office/drawing/2014/main" id="{6CFC616F-4F54-4AA2-8AED-B1AFE0AFF4B0}"/>
              </a:ext>
            </a:extLst>
          </p:cNvPr>
          <p:cNvSpPr>
            <a:spLocks noGrp="1"/>
          </p:cNvSpPr>
          <p:nvPr>
            <p:ph idx="1"/>
          </p:nvPr>
        </p:nvSpPr>
        <p:spPr>
          <a:xfrm>
            <a:off x="684212" y="1965960"/>
            <a:ext cx="8534400" cy="3615267"/>
          </a:xfrm>
        </p:spPr>
        <p:txBody>
          <a:bodyPr vert="horz" lIns="91440" tIns="45720" rIns="91440" bIns="45720" rtlCol="0" anchor="t">
            <a:normAutofit/>
          </a:bodyPr>
          <a:lstStyle/>
          <a:p>
            <a:r>
              <a:rPr lang="en-GB" dirty="0">
                <a:cs typeface="Calibri"/>
              </a:rPr>
              <a:t>Please ensure </a:t>
            </a:r>
            <a:r>
              <a:rPr lang="en-GB" u="sng" dirty="0">
                <a:cs typeface="Calibri"/>
              </a:rPr>
              <a:t>everything</a:t>
            </a:r>
            <a:r>
              <a:rPr lang="en-GB" dirty="0">
                <a:cs typeface="Calibri"/>
              </a:rPr>
              <a:t> has a </a:t>
            </a:r>
            <a:r>
              <a:rPr lang="en-GB" b="1" dirty="0">
                <a:cs typeface="Calibri"/>
              </a:rPr>
              <a:t>name </a:t>
            </a:r>
            <a:r>
              <a:rPr lang="en-GB" dirty="0">
                <a:cs typeface="Calibri"/>
              </a:rPr>
              <a:t>on it.</a:t>
            </a:r>
          </a:p>
          <a:p>
            <a:r>
              <a:rPr lang="en-GB" dirty="0">
                <a:cs typeface="Calibri"/>
              </a:rPr>
              <a:t>Blue school jumper</a:t>
            </a:r>
          </a:p>
          <a:p>
            <a:endParaRPr lang="en-GB" dirty="0">
              <a:cs typeface="Calibri"/>
            </a:endParaRPr>
          </a:p>
          <a:p>
            <a:r>
              <a:rPr lang="en-GB" dirty="0">
                <a:cs typeface="Calibri"/>
              </a:rPr>
              <a:t>Long hair must be tied up</a:t>
            </a:r>
          </a:p>
          <a:p>
            <a:r>
              <a:rPr lang="en-GB" dirty="0">
                <a:cs typeface="Calibri"/>
              </a:rPr>
              <a:t>No jewellery – stud earrings are fine.</a:t>
            </a:r>
          </a:p>
          <a:p>
            <a:r>
              <a:rPr lang="en-GB" dirty="0">
                <a:cs typeface="Calibri"/>
              </a:rPr>
              <a:t>No nail varnish please</a:t>
            </a:r>
          </a:p>
          <a:p>
            <a:r>
              <a:rPr lang="en-GB" dirty="0">
                <a:cs typeface="Calibri"/>
              </a:rPr>
              <a:t>No (re)dying of hair</a:t>
            </a:r>
          </a:p>
          <a:p>
            <a:endParaRPr lang="en-GB" dirty="0">
              <a:cs typeface="Calibri"/>
            </a:endParaRPr>
          </a:p>
        </p:txBody>
      </p:sp>
      <p:pic>
        <p:nvPicPr>
          <p:cNvPr id="5" name="Picture 4" descr="A black and white shield with a castle and deer&#10;&#10;Description automatically generated">
            <a:extLst>
              <a:ext uri="{FF2B5EF4-FFF2-40B4-BE49-F238E27FC236}">
                <a16:creationId xmlns:a16="http://schemas.microsoft.com/office/drawing/2014/main" id="{B9C0368D-6092-5DED-3291-06AEE9004132}"/>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2946800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B6E4B-932C-4C80-813A-317A459D9E5D}"/>
              </a:ext>
            </a:extLst>
          </p:cNvPr>
          <p:cNvSpPr>
            <a:spLocks noGrp="1"/>
          </p:cNvSpPr>
          <p:nvPr>
            <p:ph type="title"/>
          </p:nvPr>
        </p:nvSpPr>
        <p:spPr>
          <a:xfrm>
            <a:off x="4407049" y="355002"/>
            <a:ext cx="3377901" cy="1507067"/>
          </a:xfrm>
        </p:spPr>
        <p:txBody>
          <a:bodyPr>
            <a:normAutofit fontScale="90000"/>
          </a:bodyPr>
          <a:lstStyle/>
          <a:p>
            <a:r>
              <a:rPr lang="en-GB" sz="12500" b="1" dirty="0" err="1">
                <a:cs typeface="Calibri Light"/>
              </a:rPr>
              <a:t>p.e</a:t>
            </a:r>
            <a:endParaRPr lang="en-GB" sz="12500" b="1" dirty="0"/>
          </a:p>
        </p:txBody>
      </p:sp>
      <p:sp>
        <p:nvSpPr>
          <p:cNvPr id="3" name="Content Placeholder 2">
            <a:extLst>
              <a:ext uri="{FF2B5EF4-FFF2-40B4-BE49-F238E27FC236}">
                <a16:creationId xmlns:a16="http://schemas.microsoft.com/office/drawing/2014/main" id="{75EB0600-1E7B-4281-98DF-7CDE35509153}"/>
              </a:ext>
            </a:extLst>
          </p:cNvPr>
          <p:cNvSpPr>
            <a:spLocks noGrp="1"/>
          </p:cNvSpPr>
          <p:nvPr>
            <p:ph idx="1"/>
          </p:nvPr>
        </p:nvSpPr>
        <p:spPr>
          <a:xfrm>
            <a:off x="705727" y="2055707"/>
            <a:ext cx="8534400" cy="4549488"/>
          </a:xfrm>
        </p:spPr>
        <p:txBody>
          <a:bodyPr vert="horz" lIns="91440" tIns="45720" rIns="91440" bIns="45720" rtlCol="0" anchor="t">
            <a:normAutofit/>
          </a:bodyPr>
          <a:lstStyle/>
          <a:p>
            <a:r>
              <a:rPr lang="en-GB" sz="2400" dirty="0">
                <a:cs typeface="Calibri"/>
              </a:rPr>
              <a:t>PE</a:t>
            </a:r>
          </a:p>
          <a:p>
            <a:pPr lvl="1"/>
            <a:r>
              <a:rPr lang="en-GB" sz="2400" dirty="0">
                <a:cs typeface="Calibri"/>
              </a:rPr>
              <a:t>Trainers (worn all day) and change of socks</a:t>
            </a:r>
          </a:p>
          <a:p>
            <a:pPr lvl="1"/>
            <a:r>
              <a:rPr lang="en-GB" sz="2400" dirty="0">
                <a:cs typeface="Calibri"/>
              </a:rPr>
              <a:t>Blue PE t-shirt and jumper (in the cold)</a:t>
            </a:r>
            <a:endParaRPr lang="en-GB" sz="2400" dirty="0"/>
          </a:p>
          <a:p>
            <a:pPr lvl="1"/>
            <a:r>
              <a:rPr lang="en-GB" sz="2400" dirty="0">
                <a:cs typeface="Calibri"/>
              </a:rPr>
              <a:t>Dark (preferable black) short or tracksuit bottoms (in the cold)</a:t>
            </a:r>
          </a:p>
          <a:p>
            <a:pPr lvl="1"/>
            <a:endParaRPr lang="en-GB" sz="2400" dirty="0">
              <a:cs typeface="Calibri"/>
            </a:endParaRPr>
          </a:p>
          <a:p>
            <a:pPr marL="228600" lvl="1" indent="0">
              <a:buNone/>
            </a:pPr>
            <a:r>
              <a:rPr lang="en-GB" sz="2400" dirty="0">
                <a:cs typeface="Calibri"/>
              </a:rPr>
              <a:t>Our PE days are Monday.</a:t>
            </a:r>
          </a:p>
          <a:p>
            <a:pPr marL="228600" lvl="1" indent="0">
              <a:buNone/>
            </a:pPr>
            <a:r>
              <a:rPr lang="en-GB" sz="2400" dirty="0">
                <a:cs typeface="Calibri"/>
              </a:rPr>
              <a:t>Monday will be outside, so jumpers and joggers if it is cold.</a:t>
            </a:r>
          </a:p>
          <a:p>
            <a:pPr marL="228600" lvl="1" indent="0">
              <a:buNone/>
            </a:pPr>
            <a:endParaRPr lang="en-GB" sz="2400" dirty="0">
              <a:cs typeface="Calibri"/>
            </a:endParaRPr>
          </a:p>
          <a:p>
            <a:pPr marL="228600" lvl="1" indent="0">
              <a:buNone/>
            </a:pPr>
            <a:r>
              <a:rPr lang="en-GB" sz="2400" dirty="0">
                <a:cs typeface="Calibri"/>
              </a:rPr>
              <a:t>Forest School takes place of our second PE lesson, and this is on a Thursday – children come into school in weather appropriate clothes.</a:t>
            </a:r>
          </a:p>
        </p:txBody>
      </p:sp>
      <p:pic>
        <p:nvPicPr>
          <p:cNvPr id="5" name="Picture 4" descr="A black and white shield with a castle and deer&#10;&#10;Description automatically generated">
            <a:extLst>
              <a:ext uri="{FF2B5EF4-FFF2-40B4-BE49-F238E27FC236}">
                <a16:creationId xmlns:a16="http://schemas.microsoft.com/office/drawing/2014/main" id="{BE23BE16-3B3F-4D59-3216-6B907241FE61}"/>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673837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796567" cy="1269800"/>
          </a:xfrm>
        </p:spPr>
        <p:txBody>
          <a:bodyPr>
            <a:normAutofit/>
          </a:bodyPr>
          <a:lstStyle/>
          <a:p>
            <a:r>
              <a:rPr lang="en-GB" sz="8800" b="1" dirty="0">
                <a:cs typeface="Calibri Light"/>
              </a:rPr>
              <a:t>Curriculum MAP</a:t>
            </a:r>
            <a:endParaRPr lang="en-GB" sz="8800" b="1" dirty="0"/>
          </a:p>
        </p:txBody>
      </p:sp>
      <p:sp>
        <p:nvSpPr>
          <p:cNvPr id="7" name="TextBox 6">
            <a:extLst>
              <a:ext uri="{FF2B5EF4-FFF2-40B4-BE49-F238E27FC236}">
                <a16:creationId xmlns:a16="http://schemas.microsoft.com/office/drawing/2014/main" id="{779854AA-DCB1-3713-8DB2-32C91E13764B}"/>
              </a:ext>
            </a:extLst>
          </p:cNvPr>
          <p:cNvSpPr txBox="1"/>
          <p:nvPr/>
        </p:nvSpPr>
        <p:spPr>
          <a:xfrm>
            <a:off x="2893808" y="2642819"/>
            <a:ext cx="6669741" cy="2554545"/>
          </a:xfrm>
          <a:prstGeom prst="rect">
            <a:avLst/>
          </a:prstGeom>
          <a:noFill/>
        </p:spPr>
        <p:txBody>
          <a:bodyPr wrap="square" rtlCol="0">
            <a:spAutoFit/>
          </a:bodyPr>
          <a:lstStyle/>
          <a:p>
            <a:r>
              <a:rPr lang="en-GB" sz="3200" i="1" dirty="0"/>
              <a:t>Add in a screenshot of your year group curriculum map</a:t>
            </a:r>
          </a:p>
          <a:p>
            <a:endParaRPr lang="en-GB" sz="3200" i="1" dirty="0"/>
          </a:p>
          <a:p>
            <a:r>
              <a:rPr lang="en-GB" sz="3200" i="1" dirty="0"/>
              <a:t>In the meeting talk about what will be covered in the Autumn term</a:t>
            </a:r>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0364458" y="4808327"/>
            <a:ext cx="1642254" cy="1784590"/>
          </a:xfrm>
          <a:prstGeom prst="rect">
            <a:avLst/>
          </a:prstGeom>
        </p:spPr>
      </p:pic>
      <p:pic>
        <p:nvPicPr>
          <p:cNvPr id="5" name="Picture 4">
            <a:extLst>
              <a:ext uri="{FF2B5EF4-FFF2-40B4-BE49-F238E27FC236}">
                <a16:creationId xmlns:a16="http://schemas.microsoft.com/office/drawing/2014/main" id="{8516C53C-D101-A71E-7BE6-0CED1530AE0F}"/>
              </a:ext>
            </a:extLst>
          </p:cNvPr>
          <p:cNvPicPr>
            <a:picLocks noChangeAspect="1"/>
          </p:cNvPicPr>
          <p:nvPr/>
        </p:nvPicPr>
        <p:blipFill>
          <a:blip r:embed="rId3"/>
          <a:stretch>
            <a:fillRect/>
          </a:stretch>
        </p:blipFill>
        <p:spPr>
          <a:xfrm>
            <a:off x="1738180" y="1078490"/>
            <a:ext cx="8241005" cy="5514427"/>
          </a:xfrm>
          <a:prstGeom prst="rect">
            <a:avLst/>
          </a:prstGeom>
        </p:spPr>
      </p:pic>
    </p:spTree>
    <p:extLst>
      <p:ext uri="{BB962C8B-B14F-4D97-AF65-F5344CB8AC3E}">
        <p14:creationId xmlns:p14="http://schemas.microsoft.com/office/powerpoint/2010/main" val="1832188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2" y="78182"/>
            <a:ext cx="9907403" cy="1265709"/>
          </a:xfrm>
        </p:spPr>
        <p:txBody>
          <a:bodyPr>
            <a:normAutofit/>
          </a:bodyPr>
          <a:lstStyle/>
          <a:p>
            <a:r>
              <a:rPr lang="en-GB" sz="8800" b="1" dirty="0">
                <a:cs typeface="Calibri Light"/>
              </a:rPr>
              <a:t>Curriculum MAP</a:t>
            </a:r>
            <a:endParaRPr lang="en-GB" sz="8800" b="1" dirty="0"/>
          </a:p>
        </p:txBody>
      </p:sp>
      <p:sp>
        <p:nvSpPr>
          <p:cNvPr id="7" name="TextBox 6">
            <a:extLst>
              <a:ext uri="{FF2B5EF4-FFF2-40B4-BE49-F238E27FC236}">
                <a16:creationId xmlns:a16="http://schemas.microsoft.com/office/drawing/2014/main" id="{779854AA-DCB1-3713-8DB2-32C91E13764B}"/>
              </a:ext>
            </a:extLst>
          </p:cNvPr>
          <p:cNvSpPr txBox="1"/>
          <p:nvPr/>
        </p:nvSpPr>
        <p:spPr>
          <a:xfrm>
            <a:off x="2935372" y="2684383"/>
            <a:ext cx="6669741" cy="2554545"/>
          </a:xfrm>
          <a:prstGeom prst="rect">
            <a:avLst/>
          </a:prstGeom>
          <a:noFill/>
        </p:spPr>
        <p:txBody>
          <a:bodyPr wrap="square" rtlCol="0">
            <a:spAutoFit/>
          </a:bodyPr>
          <a:lstStyle/>
          <a:p>
            <a:r>
              <a:rPr lang="en-GB" sz="3200" i="1" dirty="0"/>
              <a:t>Add in a screenshot of your year group curriculum map</a:t>
            </a:r>
          </a:p>
          <a:p>
            <a:endParaRPr lang="en-GB" sz="3200" i="1" dirty="0"/>
          </a:p>
          <a:p>
            <a:r>
              <a:rPr lang="en-GB" sz="3200" i="1" dirty="0"/>
              <a:t>In the meeting talk about what will be covered in the Autumn term</a:t>
            </a:r>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0364458" y="4808327"/>
            <a:ext cx="1642254" cy="1784590"/>
          </a:xfrm>
          <a:prstGeom prst="rect">
            <a:avLst/>
          </a:prstGeom>
        </p:spPr>
      </p:pic>
      <p:pic>
        <p:nvPicPr>
          <p:cNvPr id="5" name="Picture 4">
            <a:extLst>
              <a:ext uri="{FF2B5EF4-FFF2-40B4-BE49-F238E27FC236}">
                <a16:creationId xmlns:a16="http://schemas.microsoft.com/office/drawing/2014/main" id="{AE9151CC-0389-C2DD-C5ED-8101B41188CD}"/>
              </a:ext>
            </a:extLst>
          </p:cNvPr>
          <p:cNvPicPr>
            <a:picLocks noChangeAspect="1"/>
          </p:cNvPicPr>
          <p:nvPr/>
        </p:nvPicPr>
        <p:blipFill>
          <a:blip r:embed="rId3"/>
          <a:stretch>
            <a:fillRect/>
          </a:stretch>
        </p:blipFill>
        <p:spPr>
          <a:xfrm>
            <a:off x="1936418" y="1163264"/>
            <a:ext cx="8428040" cy="5527957"/>
          </a:xfrm>
          <a:prstGeom prst="rect">
            <a:avLst/>
          </a:prstGeom>
        </p:spPr>
      </p:pic>
    </p:spTree>
    <p:extLst>
      <p:ext uri="{BB962C8B-B14F-4D97-AF65-F5344CB8AC3E}">
        <p14:creationId xmlns:p14="http://schemas.microsoft.com/office/powerpoint/2010/main" val="6751169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94475fa-3e23-42b1-8f01-5699f9604de6">
      <Terms xmlns="http://schemas.microsoft.com/office/infopath/2007/PartnerControls"/>
    </lcf76f155ced4ddcb4097134ff3c332f>
    <TaxCatchAll xmlns="96b6b91c-1047-437b-92fd-00c64294c08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1B5FEE7444B60458885D63B834CE5EC" ma:contentTypeVersion="16" ma:contentTypeDescription="Create a new document." ma:contentTypeScope="" ma:versionID="4d505f40997127daf125c1c90dfcae61">
  <xsd:schema xmlns:xsd="http://www.w3.org/2001/XMLSchema" xmlns:xs="http://www.w3.org/2001/XMLSchema" xmlns:p="http://schemas.microsoft.com/office/2006/metadata/properties" xmlns:ns2="b94475fa-3e23-42b1-8f01-5699f9604de6" xmlns:ns3="96b6b91c-1047-437b-92fd-00c64294c089" targetNamespace="http://schemas.microsoft.com/office/2006/metadata/properties" ma:root="true" ma:fieldsID="1b4a7692e5258ad03b2f7a26fc0c2e24" ns2:_="" ns3:_="">
    <xsd:import namespace="b94475fa-3e23-42b1-8f01-5699f9604de6"/>
    <xsd:import namespace="96b6b91c-1047-437b-92fd-00c64294c08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4475fa-3e23-42b1-8f01-5699f9604de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fae93938-c695-41d2-9c64-5dfbe56fef06"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6b6b91c-1047-437b-92fd-00c64294c08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f32a7cfb-1322-427b-9455-9f1dce5bbe58}" ma:internalName="TaxCatchAll" ma:showField="CatchAllData" ma:web="96b6b91c-1047-437b-92fd-00c64294c089">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270DCD-0C7F-4316-9985-EC16A6D041BE}">
  <ds:schemaRefs>
    <ds:schemaRef ds:uri="http://purl.org/dc/elements/1.1/"/>
    <ds:schemaRef ds:uri="http://schemas.microsoft.com/office/infopath/2007/PartnerControls"/>
    <ds:schemaRef ds:uri="http://purl.org/dc/terms/"/>
    <ds:schemaRef ds:uri="b94475fa-3e23-42b1-8f01-5699f9604de6"/>
    <ds:schemaRef ds:uri="http://purl.org/dc/dcmitype/"/>
    <ds:schemaRef ds:uri="http://schemas.microsoft.com/office/2006/documentManagement/types"/>
    <ds:schemaRef ds:uri="http://schemas.microsoft.com/office/2006/metadata/properties"/>
    <ds:schemaRef ds:uri="http://schemas.openxmlformats.org/package/2006/metadata/core-properties"/>
    <ds:schemaRef ds:uri="96b6b91c-1047-437b-92fd-00c64294c089"/>
    <ds:schemaRef ds:uri="http://www.w3.org/XML/1998/namespace"/>
  </ds:schemaRefs>
</ds:datastoreItem>
</file>

<file path=customXml/itemProps2.xml><?xml version="1.0" encoding="utf-8"?>
<ds:datastoreItem xmlns:ds="http://schemas.openxmlformats.org/officeDocument/2006/customXml" ds:itemID="{132C8967-3211-4D45-AC10-C129CE9103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4475fa-3e23-42b1-8f01-5699f9604de6"/>
    <ds:schemaRef ds:uri="96b6b91c-1047-437b-92fd-00c64294c0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F41E10F-015E-4414-9F74-27BFAD8D16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TM03090430[[fn=Banded]]</Template>
  <TotalTime>500</TotalTime>
  <Words>1559</Words>
  <Application>Microsoft Office PowerPoint</Application>
  <PresentationFormat>Widescreen</PresentationFormat>
  <Paragraphs>118</Paragraphs>
  <Slides>21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Calibri</vt:lpstr>
      <vt:lpstr>Calibri Light</vt:lpstr>
      <vt:lpstr>Century Gothic</vt:lpstr>
      <vt:lpstr>Corbel</vt:lpstr>
      <vt:lpstr>Wingdings</vt:lpstr>
      <vt:lpstr>Banded</vt:lpstr>
      <vt:lpstr>Welcome to  Year 1 &amp; 2 </vt:lpstr>
      <vt:lpstr>PowerPoint Presentation</vt:lpstr>
      <vt:lpstr>Start and end of the day</vt:lpstr>
      <vt:lpstr>Transition</vt:lpstr>
      <vt:lpstr>tIMETABLE</vt:lpstr>
      <vt:lpstr>Uniform</vt:lpstr>
      <vt:lpstr>p.e</vt:lpstr>
      <vt:lpstr>Curriculum MAP</vt:lpstr>
      <vt:lpstr>Curriculum MAP</vt:lpstr>
      <vt:lpstr>Curriculum MAP</vt:lpstr>
      <vt:lpstr>Curriculum MAP</vt:lpstr>
      <vt:lpstr>phonics</vt:lpstr>
      <vt:lpstr>Home learning  </vt:lpstr>
      <vt:lpstr>BEHAVIOUR</vt:lpstr>
      <vt:lpstr>BEHAVIOUR</vt:lpstr>
      <vt:lpstr>BEHAVIOUR</vt:lpstr>
      <vt:lpstr>Mobile phones</vt:lpstr>
      <vt:lpstr>Helping in school</vt:lpstr>
      <vt:lpstr>Reminders</vt:lpstr>
      <vt:lpstr>Communication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GaleS</dc:creator>
  <cp:lastModifiedBy>Helen Rance</cp:lastModifiedBy>
  <cp:revision>264</cp:revision>
  <dcterms:created xsi:type="dcterms:W3CDTF">2021-09-07T15:35:47Z</dcterms:created>
  <dcterms:modified xsi:type="dcterms:W3CDTF">2025-09-08T16:20:25Z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0x01010031B5FEE7444B60458885D63B834CE5EC</vt:lpwstr>
  </property>
  <property fmtid="{D5CDD505-2E9C-101B-9397-08002B2CF9AE}" pid="3" name="Order">
    <vt:r8>2057400</vt:r8>
  </property>
  <property fmtid="{D5CDD505-2E9C-101B-9397-08002B2CF9AE}" pid="4" name="MediaServiceImageTags">
    <vt:lpwstr/>
  </property>
</Properties>
</file>