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4"/>
  </p:sldMasterIdLst>
  <p:sldIdLst>
    <p:sldId id="256" r:id="rId5"/>
    <p:sldId id="257" r:id="rId6"/>
    <p:sldId id="259" r:id="rId7"/>
    <p:sldId id="272" r:id="rId8"/>
    <p:sldId id="258" r:id="rId9"/>
    <p:sldId id="277" r:id="rId10"/>
    <p:sldId id="278" r:id="rId11"/>
    <p:sldId id="283" r:id="rId12"/>
    <p:sldId id="284" r:id="rId13"/>
    <p:sldId id="286" r:id="rId14"/>
    <p:sldId id="287" r:id="rId15"/>
    <p:sldId id="264" r:id="rId16"/>
    <p:sldId id="261" r:id="rId17"/>
    <p:sldId id="273" r:id="rId18"/>
    <p:sldId id="276" r:id="rId19"/>
    <p:sldId id="275" r:id="rId20"/>
    <p:sldId id="260" r:id="rId21"/>
    <p:sldId id="274" r:id="rId22"/>
    <p:sldId id="269" r:id="rId23"/>
    <p:sldId id="265" r:id="rId24"/>
    <p:sldId id="28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F8DBEE-92CC-98FA-2D86-8B75CE7EEE16}" v="497" dt="2025-09-10T20:29:42.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y Roe" userId="S::jenny@westfieldprimary.herts.sch.uk::ffd8c428-6519-446f-b108-adb1fa12bd24" providerId="AD" clId="Web-{B9F81633-D813-C4DB-09A3-A1FFD83F789A}"/>
    <pc:docChg chg="delSld modSld">
      <pc:chgData name="Jenny Roe" userId="S::jenny@westfieldprimary.herts.sch.uk::ffd8c428-6519-446f-b108-adb1fa12bd24" providerId="AD" clId="Web-{B9F81633-D813-C4DB-09A3-A1FFD83F789A}" dt="2025-09-07T12:57:46.856" v="1460"/>
      <pc:docMkLst>
        <pc:docMk/>
      </pc:docMkLst>
      <pc:sldChg chg="modSp">
        <pc:chgData name="Jenny Roe" userId="S::jenny@westfieldprimary.herts.sch.uk::ffd8c428-6519-446f-b108-adb1fa12bd24" providerId="AD" clId="Web-{B9F81633-D813-C4DB-09A3-A1FFD83F789A}" dt="2025-09-07T11:45:25.045" v="198" actId="20577"/>
        <pc:sldMkLst>
          <pc:docMk/>
          <pc:sldMk cId="1832188015" sldId="258"/>
        </pc:sldMkLst>
        <pc:spChg chg="mod">
          <ac:chgData name="Jenny Roe" userId="S::jenny@westfieldprimary.herts.sch.uk::ffd8c428-6519-446f-b108-adb1fa12bd24" providerId="AD" clId="Web-{B9F81633-D813-C4DB-09A3-A1FFD83F789A}" dt="2025-09-07T11:45:25.045" v="198" actId="20577"/>
          <ac:spMkLst>
            <pc:docMk/>
            <pc:sldMk cId="1832188015" sldId="258"/>
            <ac:spMk id="6" creationId="{F62DD6FA-BA42-4AD8-A5CE-368576942870}"/>
          </ac:spMkLst>
        </pc:spChg>
        <pc:spChg chg="mod">
          <ac:chgData name="Jenny Roe" userId="S::jenny@westfieldprimary.herts.sch.uk::ffd8c428-6519-446f-b108-adb1fa12bd24" providerId="AD" clId="Web-{B9F81633-D813-C4DB-09A3-A1FFD83F789A}" dt="2025-09-07T11:42:04.870" v="109" actId="20577"/>
          <ac:spMkLst>
            <pc:docMk/>
            <pc:sldMk cId="1832188015" sldId="258"/>
            <ac:spMk id="8" creationId="{6B0A769C-708A-0056-A4E4-75842B8FD912}"/>
          </ac:spMkLst>
        </pc:spChg>
      </pc:sldChg>
      <pc:sldChg chg="modSp">
        <pc:chgData name="Jenny Roe" userId="S::jenny@westfieldprimary.herts.sch.uk::ffd8c428-6519-446f-b108-adb1fa12bd24" providerId="AD" clId="Web-{B9F81633-D813-C4DB-09A3-A1FFD83F789A}" dt="2025-09-07T12:27:02.359" v="1389" actId="1076"/>
        <pc:sldMkLst>
          <pc:docMk/>
          <pc:sldMk cId="1855340584" sldId="259"/>
        </pc:sldMkLst>
        <pc:spChg chg="mod">
          <ac:chgData name="Jenny Roe" userId="S::jenny@westfieldprimary.herts.sch.uk::ffd8c428-6519-446f-b108-adb1fa12bd24" providerId="AD" clId="Web-{B9F81633-D813-C4DB-09A3-A1FFD83F789A}" dt="2025-09-07T12:27:02.359" v="1389" actId="1076"/>
          <ac:spMkLst>
            <pc:docMk/>
            <pc:sldMk cId="1855340584" sldId="259"/>
            <ac:spMk id="3" creationId="{D65B70D9-1D99-4045-8884-6AB067747C38}"/>
          </ac:spMkLst>
        </pc:spChg>
      </pc:sldChg>
      <pc:sldChg chg="modSp">
        <pc:chgData name="Jenny Roe" userId="S::jenny@westfieldprimary.herts.sch.uk::ffd8c428-6519-446f-b108-adb1fa12bd24" providerId="AD" clId="Web-{B9F81633-D813-C4DB-09A3-A1FFD83F789A}" dt="2025-09-07T12:19:05.162" v="1283" actId="20577"/>
        <pc:sldMkLst>
          <pc:docMk/>
          <pc:sldMk cId="138248582" sldId="260"/>
        </pc:sldMkLst>
        <pc:spChg chg="mod">
          <ac:chgData name="Jenny Roe" userId="S::jenny@westfieldprimary.herts.sch.uk::ffd8c428-6519-446f-b108-adb1fa12bd24" providerId="AD" clId="Web-{B9F81633-D813-C4DB-09A3-A1FFD83F789A}" dt="2025-09-07T12:19:05.162" v="1283" actId="20577"/>
          <ac:spMkLst>
            <pc:docMk/>
            <pc:sldMk cId="138248582" sldId="260"/>
            <ac:spMk id="6" creationId="{24A312CE-1A3B-3C31-B4AD-A9BC46D8ECC7}"/>
          </ac:spMkLst>
        </pc:spChg>
      </pc:sldChg>
      <pc:sldChg chg="modSp del">
        <pc:chgData name="Jenny Roe" userId="S::jenny@westfieldprimary.herts.sch.uk::ffd8c428-6519-446f-b108-adb1fa12bd24" providerId="AD" clId="Web-{B9F81633-D813-C4DB-09A3-A1FFD83F789A}" dt="2025-09-07T12:26:12.450" v="1383"/>
        <pc:sldMkLst>
          <pc:docMk/>
          <pc:sldMk cId="2981767473" sldId="262"/>
        </pc:sldMkLst>
      </pc:sldChg>
      <pc:sldChg chg="modSp">
        <pc:chgData name="Jenny Roe" userId="S::jenny@westfieldprimary.herts.sch.uk::ffd8c428-6519-446f-b108-adb1fa12bd24" providerId="AD" clId="Web-{B9F81633-D813-C4DB-09A3-A1FFD83F789A}" dt="2025-09-07T12:10:02.270" v="1037" actId="20577"/>
        <pc:sldMkLst>
          <pc:docMk/>
          <pc:sldMk cId="2946800403" sldId="264"/>
        </pc:sldMkLst>
        <pc:spChg chg="mod">
          <ac:chgData name="Jenny Roe" userId="S::jenny@westfieldprimary.herts.sch.uk::ffd8c428-6519-446f-b108-adb1fa12bd24" providerId="AD" clId="Web-{B9F81633-D813-C4DB-09A3-A1FFD83F789A}" dt="2025-09-07T12:10:02.270" v="1037" actId="20577"/>
          <ac:spMkLst>
            <pc:docMk/>
            <pc:sldMk cId="2946800403" sldId="264"/>
            <ac:spMk id="3" creationId="{6CFC616F-4F54-4AA2-8AED-B1AFE0AFF4B0}"/>
          </ac:spMkLst>
        </pc:spChg>
      </pc:sldChg>
      <pc:sldChg chg="modSp">
        <pc:chgData name="Jenny Roe" userId="S::jenny@westfieldprimary.herts.sch.uk::ffd8c428-6519-446f-b108-adb1fa12bd24" providerId="AD" clId="Web-{B9F81633-D813-C4DB-09A3-A1FFD83F789A}" dt="2025-09-07T12:26:06.028" v="1382" actId="20577"/>
        <pc:sldMkLst>
          <pc:docMk/>
          <pc:sldMk cId="3318892664" sldId="265"/>
        </pc:sldMkLst>
        <pc:spChg chg="mod">
          <ac:chgData name="Jenny Roe" userId="S::jenny@westfieldprimary.herts.sch.uk::ffd8c428-6519-446f-b108-adb1fa12bd24" providerId="AD" clId="Web-{B9F81633-D813-C4DB-09A3-A1FFD83F789A}" dt="2025-09-07T12:26:06.028" v="1382" actId="20577"/>
          <ac:spMkLst>
            <pc:docMk/>
            <pc:sldMk cId="3318892664" sldId="265"/>
            <ac:spMk id="3" creationId="{28121047-07FE-4E37-91E7-9A3317052326}"/>
          </ac:spMkLst>
        </pc:spChg>
        <pc:picChg chg="mod">
          <ac:chgData name="Jenny Roe" userId="S::jenny@westfieldprimary.herts.sch.uk::ffd8c428-6519-446f-b108-adb1fa12bd24" providerId="AD" clId="Web-{B9F81633-D813-C4DB-09A3-A1FFD83F789A}" dt="2025-09-07T12:25:38.307" v="1378" actId="1076"/>
          <ac:picMkLst>
            <pc:docMk/>
            <pc:sldMk cId="3318892664" sldId="265"/>
            <ac:picMk id="5" creationId="{B4DDF231-503B-E9FA-8665-1A53EEE642A1}"/>
          </ac:picMkLst>
        </pc:picChg>
      </pc:sldChg>
      <pc:sldChg chg="addSp modSp">
        <pc:chgData name="Jenny Roe" userId="S::jenny@westfieldprimary.herts.sch.uk::ffd8c428-6519-446f-b108-adb1fa12bd24" providerId="AD" clId="Web-{B9F81633-D813-C4DB-09A3-A1FFD83F789A}" dt="2025-09-07T11:33:48.691" v="2" actId="1076"/>
        <pc:sldMkLst>
          <pc:docMk/>
          <pc:sldMk cId="1258617448" sldId="272"/>
        </pc:sldMkLst>
        <pc:picChg chg="add mod">
          <ac:chgData name="Jenny Roe" userId="S::jenny@westfieldprimary.herts.sch.uk::ffd8c428-6519-446f-b108-adb1fa12bd24" providerId="AD" clId="Web-{B9F81633-D813-C4DB-09A3-A1FFD83F789A}" dt="2025-09-07T11:33:48.691" v="2" actId="1076"/>
          <ac:picMkLst>
            <pc:docMk/>
            <pc:sldMk cId="1258617448" sldId="272"/>
            <ac:picMk id="3" creationId="{DEC6A7BF-DBC7-AF57-6CBB-EAFA53ED50BC}"/>
          </ac:picMkLst>
        </pc:picChg>
      </pc:sldChg>
      <pc:sldChg chg="modSp">
        <pc:chgData name="Jenny Roe" userId="S::jenny@westfieldprimary.herts.sch.uk::ffd8c428-6519-446f-b108-adb1fa12bd24" providerId="AD" clId="Web-{B9F81633-D813-C4DB-09A3-A1FFD83F789A}" dt="2025-09-07T12:19:58.382" v="1285" actId="20577"/>
        <pc:sldMkLst>
          <pc:docMk/>
          <pc:sldMk cId="3065945379" sldId="274"/>
        </pc:sldMkLst>
        <pc:spChg chg="mod">
          <ac:chgData name="Jenny Roe" userId="S::jenny@westfieldprimary.herts.sch.uk::ffd8c428-6519-446f-b108-adb1fa12bd24" providerId="AD" clId="Web-{B9F81633-D813-C4DB-09A3-A1FFD83F789A}" dt="2025-09-07T12:19:58.382" v="1285" actId="20577"/>
          <ac:spMkLst>
            <pc:docMk/>
            <pc:sldMk cId="3065945379" sldId="274"/>
            <ac:spMk id="3" creationId="{3062B08A-0F13-4245-81CD-15A87CBBF0B0}"/>
          </ac:spMkLst>
        </pc:spChg>
      </pc:sldChg>
      <pc:sldChg chg="modSp">
        <pc:chgData name="Jenny Roe" userId="S::jenny@westfieldprimary.herts.sch.uk::ffd8c428-6519-446f-b108-adb1fa12bd24" providerId="AD" clId="Web-{B9F81633-D813-C4DB-09A3-A1FFD83F789A}" dt="2025-09-07T12:13:51.092" v="1161" actId="1076"/>
        <pc:sldMkLst>
          <pc:docMk/>
          <pc:sldMk cId="3024731619" sldId="276"/>
        </pc:sldMkLst>
        <pc:spChg chg="mod">
          <ac:chgData name="Jenny Roe" userId="S::jenny@westfieldprimary.herts.sch.uk::ffd8c428-6519-446f-b108-adb1fa12bd24" providerId="AD" clId="Web-{B9F81633-D813-C4DB-09A3-A1FFD83F789A}" dt="2025-09-07T12:13:51.092" v="1161" actId="1076"/>
          <ac:spMkLst>
            <pc:docMk/>
            <pc:sldMk cId="3024731619" sldId="276"/>
            <ac:spMk id="3" creationId="{3062B08A-0F13-4245-81CD-15A87CBBF0B0}"/>
          </ac:spMkLst>
        </pc:spChg>
      </pc:sldChg>
      <pc:sldChg chg="modSp">
        <pc:chgData name="Jenny Roe" userId="S::jenny@westfieldprimary.herts.sch.uk::ffd8c428-6519-446f-b108-adb1fa12bd24" providerId="AD" clId="Web-{B9F81633-D813-C4DB-09A3-A1FFD83F789A}" dt="2025-09-07T11:47:58.735" v="313" actId="20577"/>
        <pc:sldMkLst>
          <pc:docMk/>
          <pc:sldMk cId="298369626" sldId="277"/>
        </pc:sldMkLst>
        <pc:spChg chg="mod">
          <ac:chgData name="Jenny Roe" userId="S::jenny@westfieldprimary.herts.sch.uk::ffd8c428-6519-446f-b108-adb1fa12bd24" providerId="AD" clId="Web-{B9F81633-D813-C4DB-09A3-A1FFD83F789A}" dt="2025-09-07T11:47:20" v="237" actId="20577"/>
          <ac:spMkLst>
            <pc:docMk/>
            <pc:sldMk cId="298369626" sldId="277"/>
            <ac:spMk id="6" creationId="{F62DD6FA-BA42-4AD8-A5CE-368576942870}"/>
          </ac:spMkLst>
        </pc:spChg>
        <pc:spChg chg="mod">
          <ac:chgData name="Jenny Roe" userId="S::jenny@westfieldprimary.herts.sch.uk::ffd8c428-6519-446f-b108-adb1fa12bd24" providerId="AD" clId="Web-{B9F81633-D813-C4DB-09A3-A1FFD83F789A}" dt="2025-09-07T11:47:58.735" v="313" actId="20577"/>
          <ac:spMkLst>
            <pc:docMk/>
            <pc:sldMk cId="298369626" sldId="277"/>
            <ac:spMk id="8" creationId="{6B0A769C-708A-0056-A4E4-75842B8FD912}"/>
          </ac:spMkLst>
        </pc:spChg>
      </pc:sldChg>
      <pc:sldChg chg="addSp delSp modSp">
        <pc:chgData name="Jenny Roe" userId="S::jenny@westfieldprimary.herts.sch.uk::ffd8c428-6519-446f-b108-adb1fa12bd24" providerId="AD" clId="Web-{B9F81633-D813-C4DB-09A3-A1FFD83F789A}" dt="2025-09-07T11:54:08.293" v="705" actId="20577"/>
        <pc:sldMkLst>
          <pc:docMk/>
          <pc:sldMk cId="2205846839" sldId="278"/>
        </pc:sldMkLst>
        <pc:spChg chg="mod">
          <ac:chgData name="Jenny Roe" userId="S::jenny@westfieldprimary.herts.sch.uk::ffd8c428-6519-446f-b108-adb1fa12bd24" providerId="AD" clId="Web-{B9F81633-D813-C4DB-09A3-A1FFD83F789A}" dt="2025-09-07T11:51:46.316" v="542" actId="20577"/>
          <ac:spMkLst>
            <pc:docMk/>
            <pc:sldMk cId="2205846839" sldId="278"/>
            <ac:spMk id="6" creationId="{F62DD6FA-BA42-4AD8-A5CE-368576942870}"/>
          </ac:spMkLst>
        </pc:spChg>
        <pc:spChg chg="mod">
          <ac:chgData name="Jenny Roe" userId="S::jenny@westfieldprimary.herts.sch.uk::ffd8c428-6519-446f-b108-adb1fa12bd24" providerId="AD" clId="Web-{B9F81633-D813-C4DB-09A3-A1FFD83F789A}" dt="2025-09-07T11:54:08.293" v="705" actId="20577"/>
          <ac:spMkLst>
            <pc:docMk/>
            <pc:sldMk cId="2205846839" sldId="278"/>
            <ac:spMk id="10" creationId="{BB6E098E-529A-C84B-1222-5C131D34B5E8}"/>
          </ac:spMkLst>
        </pc:spChg>
      </pc:sldChg>
      <pc:sldChg chg="del">
        <pc:chgData name="Jenny Roe" userId="S::jenny@westfieldprimary.herts.sch.uk::ffd8c428-6519-446f-b108-adb1fa12bd24" providerId="AD" clId="Web-{B9F81633-D813-C4DB-09A3-A1FFD83F789A}" dt="2025-09-07T11:35:28.339" v="5"/>
        <pc:sldMkLst>
          <pc:docMk/>
          <pc:sldMk cId="3865775476" sldId="281"/>
        </pc:sldMkLst>
      </pc:sldChg>
      <pc:sldChg chg="modSp del">
        <pc:chgData name="Jenny Roe" userId="S::jenny@westfieldprimary.herts.sch.uk::ffd8c428-6519-446f-b108-adb1fa12bd24" providerId="AD" clId="Web-{B9F81633-D813-C4DB-09A3-A1FFD83F789A}" dt="2025-09-07T12:57:46.856" v="1460"/>
        <pc:sldMkLst>
          <pc:docMk/>
          <pc:sldMk cId="614012289" sldId="282"/>
        </pc:sldMkLst>
      </pc:sldChg>
      <pc:sldChg chg="addSp delSp modSp">
        <pc:chgData name="Jenny Roe" userId="S::jenny@westfieldprimary.herts.sch.uk::ffd8c428-6519-446f-b108-adb1fa12bd24" providerId="AD" clId="Web-{B9F81633-D813-C4DB-09A3-A1FFD83F789A}" dt="2025-09-07T12:57:35.074" v="1459" actId="1076"/>
        <pc:sldMkLst>
          <pc:docMk/>
          <pc:sldMk cId="2935867779" sldId="283"/>
        </pc:sldMkLst>
        <pc:spChg chg="add mod">
          <ac:chgData name="Jenny Roe" userId="S::jenny@westfieldprimary.herts.sch.uk::ffd8c428-6519-446f-b108-adb1fa12bd24" providerId="AD" clId="Web-{B9F81633-D813-C4DB-09A3-A1FFD83F789A}" dt="2025-09-07T12:57:21.963" v="1457" actId="1076"/>
          <ac:spMkLst>
            <pc:docMk/>
            <pc:sldMk cId="2935867779" sldId="283"/>
            <ac:spMk id="3" creationId="{E323AC06-D89C-4B05-0EA7-665E83E661E3}"/>
          </ac:spMkLst>
        </pc:spChg>
        <pc:spChg chg="mod">
          <ac:chgData name="Jenny Roe" userId="S::jenny@westfieldprimary.herts.sch.uk::ffd8c428-6519-446f-b108-adb1fa12bd24" providerId="AD" clId="Web-{B9F81633-D813-C4DB-09A3-A1FFD83F789A}" dt="2025-09-07T12:55:38.174" v="1441" actId="20577"/>
          <ac:spMkLst>
            <pc:docMk/>
            <pc:sldMk cId="2935867779" sldId="283"/>
            <ac:spMk id="6" creationId="{F62DD6FA-BA42-4AD8-A5CE-368576942870}"/>
          </ac:spMkLst>
        </pc:spChg>
        <pc:spChg chg="add mod">
          <ac:chgData name="Jenny Roe" userId="S::jenny@westfieldprimary.herts.sch.uk::ffd8c428-6519-446f-b108-adb1fa12bd24" providerId="AD" clId="Web-{B9F81633-D813-C4DB-09A3-A1FFD83F789A}" dt="2025-09-07T12:57:35.074" v="1459" actId="1076"/>
          <ac:spMkLst>
            <pc:docMk/>
            <pc:sldMk cId="2935867779" sldId="283"/>
            <ac:spMk id="7" creationId="{8DD07BF7-28C1-CEDE-0A92-A0DD6CEB3877}"/>
          </ac:spMkLst>
        </pc:spChg>
        <pc:spChg chg="mod">
          <ac:chgData name="Jenny Roe" userId="S::jenny@westfieldprimary.herts.sch.uk::ffd8c428-6519-446f-b108-adb1fa12bd24" providerId="AD" clId="Web-{B9F81633-D813-C4DB-09A3-A1FFD83F789A}" dt="2025-09-07T12:55:53.207" v="1444" actId="20577"/>
          <ac:spMkLst>
            <pc:docMk/>
            <pc:sldMk cId="2935867779" sldId="283"/>
            <ac:spMk id="10" creationId="{BB6E098E-529A-C84B-1222-5C131D34B5E8}"/>
          </ac:spMkLst>
        </pc:spChg>
      </pc:sldChg>
      <pc:sldChg chg="modSp">
        <pc:chgData name="Jenny Roe" userId="S::jenny@westfieldprimary.herts.sch.uk::ffd8c428-6519-446f-b108-adb1fa12bd24" providerId="AD" clId="Web-{B9F81633-D813-C4DB-09A3-A1FFD83F789A}" dt="2025-09-07T12:06:33.300" v="1013" actId="20577"/>
        <pc:sldMkLst>
          <pc:docMk/>
          <pc:sldMk cId="3017906604" sldId="284"/>
        </pc:sldMkLst>
        <pc:spChg chg="mod">
          <ac:chgData name="Jenny Roe" userId="S::jenny@westfieldprimary.herts.sch.uk::ffd8c428-6519-446f-b108-adb1fa12bd24" providerId="AD" clId="Web-{B9F81633-D813-C4DB-09A3-A1FFD83F789A}" dt="2025-09-07T12:06:33.300" v="1013" actId="20577"/>
          <ac:spMkLst>
            <pc:docMk/>
            <pc:sldMk cId="3017906604" sldId="284"/>
            <ac:spMk id="3" creationId="{992F316B-4621-F41D-52CF-361FA21CAFF2}"/>
          </ac:spMkLst>
        </pc:spChg>
        <pc:spChg chg="mod">
          <ac:chgData name="Jenny Roe" userId="S::jenny@westfieldprimary.herts.sch.uk::ffd8c428-6519-446f-b108-adb1fa12bd24" providerId="AD" clId="Web-{B9F81633-D813-C4DB-09A3-A1FFD83F789A}" dt="2025-09-07T12:04:14.793" v="938" actId="20577"/>
          <ac:spMkLst>
            <pc:docMk/>
            <pc:sldMk cId="3017906604" sldId="284"/>
            <ac:spMk id="6" creationId="{F62DD6FA-BA42-4AD8-A5CE-368576942870}"/>
          </ac:spMkLst>
        </pc:spChg>
        <pc:spChg chg="mod">
          <ac:chgData name="Jenny Roe" userId="S::jenny@westfieldprimary.herts.sch.uk::ffd8c428-6519-446f-b108-adb1fa12bd24" providerId="AD" clId="Web-{B9F81633-D813-C4DB-09A3-A1FFD83F789A}" dt="2025-09-07T12:05:37.435" v="981" actId="14100"/>
          <ac:spMkLst>
            <pc:docMk/>
            <pc:sldMk cId="3017906604" sldId="284"/>
            <ac:spMk id="10" creationId="{BB6E098E-529A-C84B-1222-5C131D34B5E8}"/>
          </ac:spMkLst>
        </pc:spChg>
      </pc:sldChg>
      <pc:sldChg chg="modSp">
        <pc:chgData name="Jenny Roe" userId="S::jenny@westfieldprimary.herts.sch.uk::ffd8c428-6519-446f-b108-adb1fa12bd24" providerId="AD" clId="Web-{B9F81633-D813-C4DB-09A3-A1FFD83F789A}" dt="2025-09-07T11:35:15.885" v="4" actId="20577"/>
        <pc:sldMkLst>
          <pc:docMk/>
          <pc:sldMk cId="1624915997" sldId="286"/>
        </pc:sldMkLst>
        <pc:spChg chg="mod">
          <ac:chgData name="Jenny Roe" userId="S::jenny@westfieldprimary.herts.sch.uk::ffd8c428-6519-446f-b108-adb1fa12bd24" providerId="AD" clId="Web-{B9F81633-D813-C4DB-09A3-A1FFD83F789A}" dt="2025-09-07T11:35:15.885" v="4" actId="20577"/>
          <ac:spMkLst>
            <pc:docMk/>
            <pc:sldMk cId="1624915997" sldId="286"/>
            <ac:spMk id="3" creationId="{6CFC616F-4F54-4AA2-8AED-B1AFE0AFF4B0}"/>
          </ac:spMkLst>
        </pc:spChg>
      </pc:sldChg>
      <pc:sldChg chg="modSp">
        <pc:chgData name="Jenny Roe" userId="S::jenny@westfieldprimary.herts.sch.uk::ffd8c428-6519-446f-b108-adb1fa12bd24" providerId="AD" clId="Web-{B9F81633-D813-C4DB-09A3-A1FFD83F789A}" dt="2025-09-07T12:09:09.017" v="1018" actId="20577"/>
        <pc:sldMkLst>
          <pc:docMk/>
          <pc:sldMk cId="286905806" sldId="287"/>
        </pc:sldMkLst>
        <pc:spChg chg="mod">
          <ac:chgData name="Jenny Roe" userId="S::jenny@westfieldprimary.herts.sch.uk::ffd8c428-6519-446f-b108-adb1fa12bd24" providerId="AD" clId="Web-{B9F81633-D813-C4DB-09A3-A1FFD83F789A}" dt="2025-09-07T12:09:09.017" v="1018" actId="20577"/>
          <ac:spMkLst>
            <pc:docMk/>
            <pc:sldMk cId="286905806" sldId="287"/>
            <ac:spMk id="3" creationId="{6CFC616F-4F54-4AA2-8AED-B1AFE0AFF4B0}"/>
          </ac:spMkLst>
        </pc:spChg>
      </pc:sldChg>
    </pc:docChg>
  </pc:docChgLst>
  <pc:docChgLst>
    <pc:chgData name="Jenny Roe" userId="S::jenny@westfieldprimary.herts.sch.uk::ffd8c428-6519-446f-b108-adb1fa12bd24" providerId="AD" clId="Web-{C4F8DBEE-92CC-98FA-2D86-8B75CE7EEE16}"/>
    <pc:docChg chg="delSld modSld">
      <pc:chgData name="Jenny Roe" userId="S::jenny@westfieldprimary.herts.sch.uk::ffd8c428-6519-446f-b108-adb1fa12bd24" providerId="AD" clId="Web-{C4F8DBEE-92CC-98FA-2D86-8B75CE7EEE16}" dt="2025-09-10T20:29:42.429" v="263" actId="20577"/>
      <pc:docMkLst>
        <pc:docMk/>
      </pc:docMkLst>
      <pc:sldChg chg="modSp">
        <pc:chgData name="Jenny Roe" userId="S::jenny@westfieldprimary.herts.sch.uk::ffd8c428-6519-446f-b108-adb1fa12bd24" providerId="AD" clId="Web-{C4F8DBEE-92CC-98FA-2D86-8B75CE7EEE16}" dt="2025-09-10T20:29:42.429" v="263" actId="20577"/>
        <pc:sldMkLst>
          <pc:docMk/>
          <pc:sldMk cId="3318892664" sldId="265"/>
        </pc:sldMkLst>
        <pc:spChg chg="mod">
          <ac:chgData name="Jenny Roe" userId="S::jenny@westfieldprimary.herts.sch.uk::ffd8c428-6519-446f-b108-adb1fa12bd24" providerId="AD" clId="Web-{C4F8DBEE-92CC-98FA-2D86-8B75CE7EEE16}" dt="2025-09-10T20:29:42.429" v="263" actId="20577"/>
          <ac:spMkLst>
            <pc:docMk/>
            <pc:sldMk cId="3318892664" sldId="265"/>
            <ac:spMk id="3" creationId="{28121047-07FE-4E37-91E7-9A3317052326}"/>
          </ac:spMkLst>
        </pc:spChg>
      </pc:sldChg>
      <pc:sldChg chg="modSp">
        <pc:chgData name="Jenny Roe" userId="S::jenny@westfieldprimary.herts.sch.uk::ffd8c428-6519-446f-b108-adb1fa12bd24" providerId="AD" clId="Web-{C4F8DBEE-92CC-98FA-2D86-8B75CE7EEE16}" dt="2025-09-10T20:08:36.796" v="47" actId="20577"/>
        <pc:sldMkLst>
          <pc:docMk/>
          <pc:sldMk cId="298369626" sldId="277"/>
        </pc:sldMkLst>
        <pc:spChg chg="mod">
          <ac:chgData name="Jenny Roe" userId="S::jenny@westfieldprimary.herts.sch.uk::ffd8c428-6519-446f-b108-adb1fa12bd24" providerId="AD" clId="Web-{C4F8DBEE-92CC-98FA-2D86-8B75CE7EEE16}" dt="2025-09-10T20:08:36.796" v="47" actId="20577"/>
          <ac:spMkLst>
            <pc:docMk/>
            <pc:sldMk cId="298369626" sldId="277"/>
            <ac:spMk id="6" creationId="{F62DD6FA-BA42-4AD8-A5CE-368576942870}"/>
          </ac:spMkLst>
        </pc:spChg>
      </pc:sldChg>
      <pc:sldChg chg="modSp">
        <pc:chgData name="Jenny Roe" userId="S::jenny@westfieldprimary.herts.sch.uk::ffd8c428-6519-446f-b108-adb1fa12bd24" providerId="AD" clId="Web-{C4F8DBEE-92CC-98FA-2D86-8B75CE7EEE16}" dt="2025-09-10T20:21:47.071" v="238" actId="20577"/>
        <pc:sldMkLst>
          <pc:docMk/>
          <pc:sldMk cId="2935867779" sldId="283"/>
        </pc:sldMkLst>
        <pc:spChg chg="mod">
          <ac:chgData name="Jenny Roe" userId="S::jenny@westfieldprimary.herts.sch.uk::ffd8c428-6519-446f-b108-adb1fa12bd24" providerId="AD" clId="Web-{C4F8DBEE-92CC-98FA-2D86-8B75CE7EEE16}" dt="2025-09-10T20:21:47.071" v="238" actId="20577"/>
          <ac:spMkLst>
            <pc:docMk/>
            <pc:sldMk cId="2935867779" sldId="283"/>
            <ac:spMk id="6" creationId="{F62DD6FA-BA42-4AD8-A5CE-368576942870}"/>
          </ac:spMkLst>
        </pc:spChg>
      </pc:sldChg>
      <pc:sldChg chg="del">
        <pc:chgData name="Jenny Roe" userId="S::jenny@westfieldprimary.herts.sch.uk::ffd8c428-6519-446f-b108-adb1fa12bd24" providerId="AD" clId="Web-{C4F8DBEE-92CC-98FA-2D86-8B75CE7EEE16}" dt="2025-09-10T20:26:37.160" v="239"/>
        <pc:sldMkLst>
          <pc:docMk/>
          <pc:sldMk cId="688656342" sldId="285"/>
        </pc:sldMkLst>
      </pc:sldChg>
      <pc:sldChg chg="modSp">
        <pc:chgData name="Jenny Roe" userId="S::jenny@westfieldprimary.herts.sch.uk::ffd8c428-6519-446f-b108-adb1fa12bd24" providerId="AD" clId="Web-{C4F8DBEE-92CC-98FA-2D86-8B75CE7EEE16}" dt="2025-09-10T20:27:32.552" v="260" actId="20577"/>
        <pc:sldMkLst>
          <pc:docMk/>
          <pc:sldMk cId="1624915997" sldId="286"/>
        </pc:sldMkLst>
        <pc:spChg chg="mod">
          <ac:chgData name="Jenny Roe" userId="S::jenny@westfieldprimary.herts.sch.uk::ffd8c428-6519-446f-b108-adb1fa12bd24" providerId="AD" clId="Web-{C4F8DBEE-92CC-98FA-2D86-8B75CE7EEE16}" dt="2025-09-10T20:27:32.552" v="260" actId="20577"/>
          <ac:spMkLst>
            <pc:docMk/>
            <pc:sldMk cId="1624915997" sldId="286"/>
            <ac:spMk id="3" creationId="{6CFC616F-4F54-4AA2-8AED-B1AFE0AFF4B0}"/>
          </ac:spMkLst>
        </pc:spChg>
      </pc:sldChg>
    </pc:docChg>
  </pc:docChgLst>
  <pc:docChgLst>
    <pc:chgData name="Jenny Roe" userId="S::jenny@westfieldprimary.herts.sch.uk::ffd8c428-6519-446f-b108-adb1fa12bd24" providerId="AD" clId="Web-{F574365C-B008-D82B-0204-BC67F0FAF989}"/>
    <pc:docChg chg="modSld">
      <pc:chgData name="Jenny Roe" userId="S::jenny@westfieldprimary.herts.sch.uk::ffd8c428-6519-446f-b108-adb1fa12bd24" providerId="AD" clId="Web-{F574365C-B008-D82B-0204-BC67F0FAF989}" dt="2025-09-07T11:30:24.424" v="234"/>
      <pc:docMkLst>
        <pc:docMk/>
      </pc:docMkLst>
      <pc:sldChg chg="modSp">
        <pc:chgData name="Jenny Roe" userId="S::jenny@westfieldprimary.herts.sch.uk::ffd8c428-6519-446f-b108-adb1fa12bd24" providerId="AD" clId="Web-{F574365C-B008-D82B-0204-BC67F0FAF989}" dt="2025-09-07T11:27:01.188" v="36" actId="20577"/>
        <pc:sldMkLst>
          <pc:docMk/>
          <pc:sldMk cId="109857222" sldId="256"/>
        </pc:sldMkLst>
        <pc:spChg chg="mod">
          <ac:chgData name="Jenny Roe" userId="S::jenny@westfieldprimary.herts.sch.uk::ffd8c428-6519-446f-b108-adb1fa12bd24" providerId="AD" clId="Web-{F574365C-B008-D82B-0204-BC67F0FAF989}" dt="2025-09-07T11:27:01.188" v="36" actId="20577"/>
          <ac:spMkLst>
            <pc:docMk/>
            <pc:sldMk cId="109857222" sldId="256"/>
            <ac:spMk id="2" creationId="{00000000-0000-0000-0000-000000000000}"/>
          </ac:spMkLst>
        </pc:spChg>
      </pc:sldChg>
      <pc:sldChg chg="modSp">
        <pc:chgData name="Jenny Roe" userId="S::jenny@westfieldprimary.herts.sch.uk::ffd8c428-6519-446f-b108-adb1fa12bd24" providerId="AD" clId="Web-{F574365C-B008-D82B-0204-BC67F0FAF989}" dt="2025-09-07T11:26:46.204" v="29" actId="1076"/>
        <pc:sldMkLst>
          <pc:docMk/>
          <pc:sldMk cId="816022603" sldId="257"/>
        </pc:sldMkLst>
        <pc:spChg chg="mod">
          <ac:chgData name="Jenny Roe" userId="S::jenny@westfieldprimary.herts.sch.uk::ffd8c428-6519-446f-b108-adb1fa12bd24" providerId="AD" clId="Web-{F574365C-B008-D82B-0204-BC67F0FAF989}" dt="2025-09-07T11:26:46.204" v="29" actId="1076"/>
          <ac:spMkLst>
            <pc:docMk/>
            <pc:sldMk cId="816022603" sldId="257"/>
            <ac:spMk id="3" creationId="{FDAAA5EF-3EC6-39F2-5BA6-54CBDCA3F1EA}"/>
          </ac:spMkLst>
        </pc:spChg>
      </pc:sldChg>
      <pc:sldChg chg="modSp">
        <pc:chgData name="Jenny Roe" userId="S::jenny@westfieldprimary.herts.sch.uk::ffd8c428-6519-446f-b108-adb1fa12bd24" providerId="AD" clId="Web-{F574365C-B008-D82B-0204-BC67F0FAF989}" dt="2025-09-07T11:30:08.486" v="233" actId="20577"/>
        <pc:sldMkLst>
          <pc:docMk/>
          <pc:sldMk cId="1855340584" sldId="259"/>
        </pc:sldMkLst>
        <pc:spChg chg="mod">
          <ac:chgData name="Jenny Roe" userId="S::jenny@westfieldprimary.herts.sch.uk::ffd8c428-6519-446f-b108-adb1fa12bd24" providerId="AD" clId="Web-{F574365C-B008-D82B-0204-BC67F0FAF989}" dt="2025-09-07T11:30:08.486" v="233" actId="20577"/>
          <ac:spMkLst>
            <pc:docMk/>
            <pc:sldMk cId="1855340584" sldId="259"/>
            <ac:spMk id="3" creationId="{D65B70D9-1D99-4045-8884-6AB067747C38}"/>
          </ac:spMkLst>
        </pc:spChg>
      </pc:sldChg>
      <pc:sldChg chg="delSp">
        <pc:chgData name="Jenny Roe" userId="S::jenny@westfieldprimary.herts.sch.uk::ffd8c428-6519-446f-b108-adb1fa12bd24" providerId="AD" clId="Web-{F574365C-B008-D82B-0204-BC67F0FAF989}" dt="2025-09-07T11:30:24.424" v="234"/>
        <pc:sldMkLst>
          <pc:docMk/>
          <pc:sldMk cId="1258617448" sldId="27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520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3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422854"/>
            <a:ext cx="274319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a:xfrm>
            <a:off x="3776135" y="6422854"/>
            <a:ext cx="4279669"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8073048" y="6422854"/>
            <a:ext cx="87975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642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5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82319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526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9804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97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946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455F51"/>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455F51"/>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455F5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9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FB8E261-206F-4CAD-AFCB-86625DC43AE9}" type="datetimeFigureOut">
              <a:rPr kumimoji="0" lang="en-GB"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10/09/2025</a:t>
            </a:fld>
            <a:endParaRPr kumimoji="0" lang="en-GB"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all" spc="0" normalizeH="0" baseline="0" noProof="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D3086F-3AA1-4E1A-9178-094A21B5C728}" type="slidenum">
              <a:rPr kumimoji="0" lang="en-GB"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406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6CE7D5-CF57-46EF-B807-FDD0502418D4}" type="datetimeFigureOut">
              <a:rPr lang="en-GB" smtClean="0"/>
              <a:t>10/09/2025</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236457832"/>
      </p:ext>
    </p:extLst>
  </p:cSld>
  <p:clrMap bg1="dk1" tx1="lt1" bg2="dk2" tx2="lt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smartphonefreechildhood.co.u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E59D7C1-6E25-48C3-B420-ED45FFDB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7262" y="0"/>
            <a:ext cx="60647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74EBE0-04D0-42B1-93D5-4FC7C9EB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2054942"/>
            <a:ext cx="607230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449950" y="2194560"/>
            <a:ext cx="5418961" cy="1739347"/>
          </a:xfrm>
        </p:spPr>
        <p:txBody>
          <a:bodyPr>
            <a:normAutofit/>
          </a:bodyPr>
          <a:lstStyle/>
          <a:p>
            <a:r>
              <a:rPr lang="en-GB" b="1">
                <a:solidFill>
                  <a:schemeClr val="tx2"/>
                </a:solidFill>
              </a:rPr>
              <a:t>Welcome to</a:t>
            </a:r>
            <a:br>
              <a:rPr lang="en-GB" b="1"/>
            </a:br>
            <a:r>
              <a:rPr lang="en-GB" b="1">
                <a:solidFill>
                  <a:schemeClr val="tx2"/>
                </a:solidFill>
              </a:rPr>
              <a:t> </a:t>
            </a:r>
            <a:r>
              <a:rPr lang="en-GB" b="1" err="1">
                <a:solidFill>
                  <a:schemeClr val="tx2"/>
                </a:solidFill>
              </a:rPr>
              <a:t>YeaR</a:t>
            </a:r>
            <a:r>
              <a:rPr lang="en-GB" b="1">
                <a:solidFill>
                  <a:schemeClr val="tx2"/>
                </a:solidFill>
              </a:rPr>
              <a:t> FIVE </a:t>
            </a:r>
          </a:p>
        </p:txBody>
      </p:sp>
      <p:sp>
        <p:nvSpPr>
          <p:cNvPr id="12" name="Rectangle 11">
            <a:extLst>
              <a:ext uri="{FF2B5EF4-FFF2-40B4-BE49-F238E27FC236}">
                <a16:creationId xmlns:a16="http://schemas.microsoft.com/office/drawing/2014/main" id="{E1EAEB6D-60FF-455D-B8CC-2AC963CE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solidFill>
                <a:schemeClr val="tx2"/>
              </a:solidFill>
            </a:endParaRPr>
          </a:p>
        </p:txBody>
      </p:sp>
      <p:pic>
        <p:nvPicPr>
          <p:cNvPr id="3" name="Picture 2" descr="A black and white shield with a castle and deer&#10;&#10;Description automatically generated">
            <a:extLst>
              <a:ext uri="{FF2B5EF4-FFF2-40B4-BE49-F238E27FC236}">
                <a16:creationId xmlns:a16="http://schemas.microsoft.com/office/drawing/2014/main" id="{8F533AA1-170F-DFAB-6BA3-774E6F53A658}"/>
              </a:ext>
            </a:extLst>
          </p:cNvPr>
          <p:cNvPicPr>
            <a:picLocks noChangeAspect="1"/>
          </p:cNvPicPr>
          <p:nvPr/>
        </p:nvPicPr>
        <p:blipFill>
          <a:blip r:embed="rId2"/>
          <a:stretch>
            <a:fillRect/>
          </a:stretch>
        </p:blipFill>
        <p:spPr>
          <a:xfrm>
            <a:off x="634275" y="751700"/>
            <a:ext cx="4851141" cy="5313154"/>
          </a:xfrm>
          <a:prstGeom prst="rect">
            <a:avLst/>
          </a:prstGeom>
        </p:spPr>
      </p:pic>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9AAC-88D3-4A2C-A06E-3037A002DCE8}"/>
              </a:ext>
            </a:extLst>
          </p:cNvPr>
          <p:cNvSpPr>
            <a:spLocks noGrp="1"/>
          </p:cNvSpPr>
          <p:nvPr>
            <p:ph type="title"/>
          </p:nvPr>
        </p:nvSpPr>
        <p:spPr>
          <a:xfrm>
            <a:off x="1297398" y="408047"/>
            <a:ext cx="8534400" cy="1507067"/>
          </a:xfrm>
        </p:spPr>
        <p:txBody>
          <a:bodyPr>
            <a:normAutofit/>
          </a:bodyPr>
          <a:lstStyle/>
          <a:p>
            <a:pPr algn="ctr"/>
            <a:r>
              <a:rPr lang="en-GB" sz="8000" b="1">
                <a:cs typeface="Calibri Light"/>
              </a:rPr>
              <a:t>Reading</a:t>
            </a:r>
          </a:p>
        </p:txBody>
      </p:sp>
      <p:sp>
        <p:nvSpPr>
          <p:cNvPr id="3" name="Content Placeholder 2">
            <a:extLst>
              <a:ext uri="{FF2B5EF4-FFF2-40B4-BE49-F238E27FC236}">
                <a16:creationId xmlns:a16="http://schemas.microsoft.com/office/drawing/2014/main" id="{6CFC616F-4F54-4AA2-8AED-B1AFE0AFF4B0}"/>
              </a:ext>
            </a:extLst>
          </p:cNvPr>
          <p:cNvSpPr>
            <a:spLocks noGrp="1"/>
          </p:cNvSpPr>
          <p:nvPr>
            <p:ph idx="1"/>
          </p:nvPr>
        </p:nvSpPr>
        <p:spPr>
          <a:xfrm>
            <a:off x="435097" y="1912075"/>
            <a:ext cx="9750668" cy="4899367"/>
          </a:xfrm>
        </p:spPr>
        <p:txBody>
          <a:bodyPr vert="horz" lIns="91440" tIns="45720" rIns="91440" bIns="45720" rtlCol="0" anchor="t">
            <a:noAutofit/>
          </a:bodyPr>
          <a:lstStyle/>
          <a:p>
            <a:pPr marL="0" indent="0">
              <a:buNone/>
            </a:pPr>
            <a:r>
              <a:rPr lang="en-GB" sz="2600" dirty="0">
                <a:cs typeface="Calibri"/>
              </a:rPr>
              <a:t>At Westfield, we expect children to be reading daily. In Year 5, this should be for at least 10 minutes per day.</a:t>
            </a:r>
          </a:p>
          <a:p>
            <a:pPr marL="0" indent="0">
              <a:buNone/>
            </a:pPr>
            <a:r>
              <a:rPr lang="en-GB" sz="2400" b="1" u="sng" dirty="0">
                <a:cs typeface="Calibri"/>
              </a:rPr>
              <a:t>Tips and ideas:</a:t>
            </a:r>
          </a:p>
          <a:p>
            <a:pPr marL="0" indent="0">
              <a:buNone/>
            </a:pPr>
            <a:r>
              <a:rPr lang="en-GB" sz="2000" dirty="0">
                <a:cs typeface="Calibri"/>
              </a:rPr>
              <a:t>Discuss the vocabulary with your child, do they know what the word means?</a:t>
            </a:r>
          </a:p>
          <a:p>
            <a:pPr marL="0" indent="0">
              <a:buNone/>
            </a:pPr>
            <a:r>
              <a:rPr lang="en-GB" sz="2000" dirty="0">
                <a:cs typeface="Calibri"/>
              </a:rPr>
              <a:t>Do they know words that have a similar meaning?</a:t>
            </a:r>
          </a:p>
          <a:p>
            <a:pPr marL="0" indent="0">
              <a:buNone/>
            </a:pPr>
            <a:r>
              <a:rPr lang="en-GB" sz="2000" dirty="0">
                <a:cs typeface="Calibri"/>
              </a:rPr>
              <a:t>Do they know words that mean the opposite?</a:t>
            </a:r>
          </a:p>
          <a:p>
            <a:pPr marL="0" indent="0">
              <a:buNone/>
            </a:pPr>
            <a:r>
              <a:rPr lang="en-GB" sz="2000" dirty="0">
                <a:cs typeface="Calibri"/>
              </a:rPr>
              <a:t>Can they find an adjective/conjunction/noun/verb?</a:t>
            </a:r>
          </a:p>
          <a:p>
            <a:pPr marL="0" indent="0">
              <a:buNone/>
            </a:pPr>
            <a:r>
              <a:rPr lang="en-GB" sz="2000" dirty="0">
                <a:cs typeface="Calibri"/>
              </a:rPr>
              <a:t>Can they predict what might happen next?</a:t>
            </a:r>
          </a:p>
          <a:p>
            <a:pPr marL="0" indent="0">
              <a:buNone/>
            </a:pPr>
            <a:r>
              <a:rPr lang="en-GB" sz="2000" dirty="0">
                <a:cs typeface="Calibri"/>
              </a:rPr>
              <a:t>Can they predict how a character might react?</a:t>
            </a:r>
          </a:p>
          <a:p>
            <a:pPr marL="0" indent="0">
              <a:buNone/>
            </a:pPr>
            <a:r>
              <a:rPr lang="en-GB" sz="2000" dirty="0">
                <a:cs typeface="Calibri"/>
              </a:rPr>
              <a:t>Discuss the story, the order of events, the character's feelings, thoughts, spoken words.</a:t>
            </a:r>
          </a:p>
          <a:p>
            <a:pPr marL="0" indent="0">
              <a:buNone/>
            </a:pPr>
            <a:r>
              <a:rPr lang="en-GB" sz="2000" dirty="0">
                <a:cs typeface="Calibri"/>
              </a:rPr>
              <a:t>Can your child retell the story in their own words.</a:t>
            </a:r>
          </a:p>
          <a:p>
            <a:pPr marL="0" indent="0">
              <a:buNone/>
            </a:pPr>
            <a:endParaRPr lang="en-GB" sz="200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9C0368D-6092-5DED-3291-06AEE9004132}"/>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24915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9AAC-88D3-4A2C-A06E-3037A002DCE8}"/>
              </a:ext>
            </a:extLst>
          </p:cNvPr>
          <p:cNvSpPr>
            <a:spLocks noGrp="1"/>
          </p:cNvSpPr>
          <p:nvPr>
            <p:ph type="title"/>
          </p:nvPr>
        </p:nvSpPr>
        <p:spPr>
          <a:xfrm>
            <a:off x="1297398" y="408047"/>
            <a:ext cx="8534400" cy="1507067"/>
          </a:xfrm>
        </p:spPr>
        <p:txBody>
          <a:bodyPr>
            <a:normAutofit/>
          </a:bodyPr>
          <a:lstStyle/>
          <a:p>
            <a:pPr algn="ctr"/>
            <a:r>
              <a:rPr lang="en-GB" sz="8000" b="1">
                <a:cs typeface="Calibri Light"/>
              </a:rPr>
              <a:t>Spelling</a:t>
            </a:r>
          </a:p>
        </p:txBody>
      </p:sp>
      <p:sp>
        <p:nvSpPr>
          <p:cNvPr id="3" name="Content Placeholder 2">
            <a:extLst>
              <a:ext uri="{FF2B5EF4-FFF2-40B4-BE49-F238E27FC236}">
                <a16:creationId xmlns:a16="http://schemas.microsoft.com/office/drawing/2014/main" id="{6CFC616F-4F54-4AA2-8AED-B1AFE0AFF4B0}"/>
              </a:ext>
            </a:extLst>
          </p:cNvPr>
          <p:cNvSpPr>
            <a:spLocks noGrp="1"/>
          </p:cNvSpPr>
          <p:nvPr>
            <p:ph idx="1"/>
          </p:nvPr>
        </p:nvSpPr>
        <p:spPr>
          <a:xfrm>
            <a:off x="435097" y="1912075"/>
            <a:ext cx="9750668" cy="4899367"/>
          </a:xfrm>
        </p:spPr>
        <p:txBody>
          <a:bodyPr vert="horz" lIns="91440" tIns="45720" rIns="91440" bIns="45720" rtlCol="0" anchor="t">
            <a:noAutofit/>
          </a:bodyPr>
          <a:lstStyle/>
          <a:p>
            <a:pPr marL="0" indent="0">
              <a:buNone/>
            </a:pPr>
            <a:r>
              <a:rPr lang="en-GB" sz="2600">
                <a:cs typeface="Calibri"/>
              </a:rPr>
              <a:t>At Westfield, we follow the Twinkl spelling scheme in KS2. This scheme provides weekly spellings that are sent home on a Friday and the children are tested the following Friday.</a:t>
            </a:r>
          </a:p>
          <a:p>
            <a:pPr marL="0" indent="0">
              <a:buNone/>
            </a:pPr>
            <a:endParaRPr lang="en-GB" sz="2600">
              <a:cs typeface="Calibri"/>
            </a:endParaRPr>
          </a:p>
          <a:p>
            <a:pPr marL="0" indent="0">
              <a:buNone/>
            </a:pPr>
            <a:r>
              <a:rPr lang="en-GB" sz="2600">
                <a:cs typeface="Calibri"/>
              </a:rPr>
              <a:t>We adapt the spellings to better meet the needs of some learners. So, some children will receive different words to practise for their spelling tests, focusing on phonics and certain spelling rules that they need to secure.</a:t>
            </a:r>
          </a:p>
          <a:p>
            <a:pPr marL="0" indent="0">
              <a:buNone/>
            </a:pPr>
            <a:endParaRPr lang="en-GB" sz="2600">
              <a:cs typeface="Calibri"/>
            </a:endParaRPr>
          </a:p>
          <a:p>
            <a:pPr marL="0" indent="0">
              <a:buNone/>
            </a:pPr>
            <a:r>
              <a:rPr lang="en-GB" sz="2600">
                <a:cs typeface="Calibri"/>
              </a:rPr>
              <a:t>Please practise these at home with your child, it is also important that they can use the words in a sentence too.</a:t>
            </a:r>
          </a:p>
          <a:p>
            <a:pPr marL="0" indent="0">
              <a:buNone/>
            </a:pPr>
            <a:endParaRPr lang="en-GB" sz="2000">
              <a:cs typeface="Calibri"/>
            </a:endParaRPr>
          </a:p>
          <a:p>
            <a:pPr marL="0" indent="0">
              <a:buNone/>
            </a:pPr>
            <a:endParaRPr lang="en-GB" sz="200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9C0368D-6092-5DED-3291-06AEE9004132}"/>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86905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9AAC-88D3-4A2C-A06E-3037A002DCE8}"/>
              </a:ext>
            </a:extLst>
          </p:cNvPr>
          <p:cNvSpPr>
            <a:spLocks noGrp="1"/>
          </p:cNvSpPr>
          <p:nvPr>
            <p:ph type="title"/>
          </p:nvPr>
        </p:nvSpPr>
        <p:spPr>
          <a:xfrm>
            <a:off x="1297398" y="408047"/>
            <a:ext cx="8534400" cy="1507067"/>
          </a:xfrm>
        </p:spPr>
        <p:txBody>
          <a:bodyPr>
            <a:normAutofit/>
          </a:bodyPr>
          <a:lstStyle/>
          <a:p>
            <a:pPr algn="ctr"/>
            <a:r>
              <a:rPr lang="en-GB" sz="8000" b="1">
                <a:cs typeface="Calibri Light"/>
              </a:rPr>
              <a:t>Uniform</a:t>
            </a:r>
            <a:endParaRPr lang="en-GB" sz="8000" b="1"/>
          </a:p>
        </p:txBody>
      </p:sp>
      <p:sp>
        <p:nvSpPr>
          <p:cNvPr id="3" name="Content Placeholder 2">
            <a:extLst>
              <a:ext uri="{FF2B5EF4-FFF2-40B4-BE49-F238E27FC236}">
                <a16:creationId xmlns:a16="http://schemas.microsoft.com/office/drawing/2014/main" id="{6CFC616F-4F54-4AA2-8AED-B1AFE0AFF4B0}"/>
              </a:ext>
            </a:extLst>
          </p:cNvPr>
          <p:cNvSpPr>
            <a:spLocks noGrp="1"/>
          </p:cNvSpPr>
          <p:nvPr>
            <p:ph idx="1"/>
          </p:nvPr>
        </p:nvSpPr>
        <p:spPr>
          <a:xfrm>
            <a:off x="684212" y="1925829"/>
            <a:ext cx="10421257" cy="4677418"/>
          </a:xfrm>
        </p:spPr>
        <p:txBody>
          <a:bodyPr vert="horz" lIns="91440" tIns="45720" rIns="91440" bIns="45720" rtlCol="0" anchor="t">
            <a:noAutofit/>
          </a:bodyPr>
          <a:lstStyle/>
          <a:p>
            <a:r>
              <a:rPr lang="en-GB" sz="2600">
                <a:cs typeface="Calibri"/>
              </a:rPr>
              <a:t>Please ensure </a:t>
            </a:r>
            <a:r>
              <a:rPr lang="en-GB" sz="2600" u="sng">
                <a:cs typeface="Calibri"/>
              </a:rPr>
              <a:t>everything</a:t>
            </a:r>
            <a:r>
              <a:rPr lang="en-GB" sz="2600">
                <a:cs typeface="Calibri"/>
              </a:rPr>
              <a:t> has a name on it - including a water bottle.</a:t>
            </a:r>
          </a:p>
          <a:p>
            <a:r>
              <a:rPr lang="en-GB" sz="2600">
                <a:cs typeface="Calibri"/>
              </a:rPr>
              <a:t>Blue school jumper/cardigan.</a:t>
            </a:r>
          </a:p>
          <a:p>
            <a:r>
              <a:rPr lang="en-GB" sz="2600">
                <a:cs typeface="Calibri"/>
              </a:rPr>
              <a:t>White or blue polo shirt with collar and school logo on it.</a:t>
            </a:r>
          </a:p>
          <a:p>
            <a:r>
              <a:rPr lang="en-GB" sz="2600">
                <a:cs typeface="Calibri"/>
              </a:rPr>
              <a:t>Grey tailored skirt/trousers/pinafore dress. Blue and white check dress for summer.</a:t>
            </a:r>
          </a:p>
          <a:p>
            <a:r>
              <a:rPr lang="en-GB" sz="2600">
                <a:cs typeface="Calibri"/>
              </a:rPr>
              <a:t>Long hair must be tied up.</a:t>
            </a:r>
          </a:p>
          <a:p>
            <a:r>
              <a:rPr lang="en-GB" sz="2600">
                <a:cs typeface="Calibri"/>
              </a:rPr>
              <a:t>No jewellery – stud earrings are fine.</a:t>
            </a:r>
          </a:p>
          <a:p>
            <a:r>
              <a:rPr lang="en-GB" sz="2600">
                <a:cs typeface="Calibri"/>
              </a:rPr>
              <a:t>No nail varnish please.</a:t>
            </a:r>
          </a:p>
          <a:p>
            <a:r>
              <a:rPr lang="en-GB" sz="2600">
                <a:cs typeface="Calibri"/>
              </a:rPr>
              <a:t>No (re)dying of hair.</a:t>
            </a:r>
          </a:p>
          <a:p>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9C0368D-6092-5DED-3291-06AEE9004132}"/>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946800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E4B-932C-4C80-813A-317A459D9E5D}"/>
              </a:ext>
            </a:extLst>
          </p:cNvPr>
          <p:cNvSpPr>
            <a:spLocks noGrp="1"/>
          </p:cNvSpPr>
          <p:nvPr>
            <p:ph type="title"/>
          </p:nvPr>
        </p:nvSpPr>
        <p:spPr>
          <a:xfrm>
            <a:off x="4407049" y="355002"/>
            <a:ext cx="3377901" cy="1507067"/>
          </a:xfrm>
        </p:spPr>
        <p:txBody>
          <a:bodyPr>
            <a:normAutofit fontScale="90000"/>
          </a:bodyPr>
          <a:lstStyle/>
          <a:p>
            <a:r>
              <a:rPr lang="en-GB" sz="12500" b="1" err="1">
                <a:cs typeface="Calibri Light"/>
              </a:rPr>
              <a:t>p.e</a:t>
            </a:r>
            <a:endParaRPr lang="en-GB" sz="12500" b="1"/>
          </a:p>
        </p:txBody>
      </p:sp>
      <p:sp>
        <p:nvSpPr>
          <p:cNvPr id="3" name="Content Placeholder 2">
            <a:extLst>
              <a:ext uri="{FF2B5EF4-FFF2-40B4-BE49-F238E27FC236}">
                <a16:creationId xmlns:a16="http://schemas.microsoft.com/office/drawing/2014/main" id="{75EB0600-1E7B-4281-98DF-7CDE35509153}"/>
              </a:ext>
            </a:extLst>
          </p:cNvPr>
          <p:cNvSpPr>
            <a:spLocks noGrp="1"/>
          </p:cNvSpPr>
          <p:nvPr>
            <p:ph idx="1"/>
          </p:nvPr>
        </p:nvSpPr>
        <p:spPr>
          <a:xfrm>
            <a:off x="705727" y="2055707"/>
            <a:ext cx="8534400" cy="4549488"/>
          </a:xfrm>
        </p:spPr>
        <p:txBody>
          <a:bodyPr vert="horz" lIns="91440" tIns="45720" rIns="91440" bIns="45720" rtlCol="0" anchor="t">
            <a:normAutofit/>
          </a:bodyPr>
          <a:lstStyle/>
          <a:p>
            <a:pPr marL="0" indent="0">
              <a:buNone/>
            </a:pPr>
            <a:r>
              <a:rPr lang="en-GB" sz="2400">
                <a:cs typeface="Calibri"/>
              </a:rPr>
              <a:t>PE</a:t>
            </a:r>
            <a:endParaRPr lang="en-US"/>
          </a:p>
          <a:p>
            <a:pPr lvl="1"/>
            <a:r>
              <a:rPr lang="en-GB" sz="2400">
                <a:cs typeface="Calibri"/>
              </a:rPr>
              <a:t>Blue t-shirt with school logo</a:t>
            </a:r>
          </a:p>
          <a:p>
            <a:pPr lvl="1"/>
            <a:r>
              <a:rPr lang="en-GB" sz="2400">
                <a:cs typeface="Calibri"/>
              </a:rPr>
              <a:t>Plain navy or black shorts/trousers</a:t>
            </a:r>
          </a:p>
          <a:p>
            <a:pPr lvl="1"/>
            <a:r>
              <a:rPr lang="en-GB" sz="2400">
                <a:cs typeface="Calibri"/>
              </a:rPr>
              <a:t>Blue school hoodie</a:t>
            </a:r>
          </a:p>
          <a:p>
            <a:pPr lvl="1"/>
            <a:r>
              <a:rPr lang="en-GB" sz="2400">
                <a:cs typeface="Calibri"/>
              </a:rPr>
              <a:t>Trainers (no lights) </a:t>
            </a:r>
            <a:r>
              <a:rPr lang="en-GB" sz="2400" b="1">
                <a:cs typeface="Calibri"/>
              </a:rPr>
              <a:t>Please ensure</a:t>
            </a:r>
            <a:r>
              <a:rPr lang="en-GB" sz="2400">
                <a:cs typeface="Calibri"/>
              </a:rPr>
              <a:t> children can tie their laces.</a:t>
            </a:r>
          </a:p>
          <a:p>
            <a:pPr lvl="1"/>
            <a:endParaRPr lang="en-GB" sz="2400">
              <a:cs typeface="Calibri"/>
            </a:endParaRPr>
          </a:p>
          <a:p>
            <a:pPr marL="228600" lvl="1" indent="0">
              <a:buNone/>
            </a:pPr>
            <a:r>
              <a:rPr lang="en-GB" sz="2400">
                <a:cs typeface="Calibri"/>
              </a:rPr>
              <a:t>Please note:</a:t>
            </a:r>
          </a:p>
          <a:p>
            <a:pPr marL="228600" lvl="1" indent="0">
              <a:buNone/>
            </a:pPr>
            <a:r>
              <a:rPr lang="en-GB" sz="2400">
                <a:cs typeface="Calibri"/>
              </a:rPr>
              <a:t>There should be no branded logo's on any clothes worn to school.</a:t>
            </a:r>
            <a:endParaRPr lang="en-GB" sz="2400" u="sng">
              <a:cs typeface="Calibri"/>
            </a:endParaRPr>
          </a:p>
          <a:p>
            <a:pPr marL="228600" lvl="1" indent="0">
              <a:buNone/>
            </a:pPr>
            <a:r>
              <a:rPr lang="en-GB" sz="2400">
                <a:cs typeface="Calibri"/>
              </a:rPr>
              <a:t>Hair which is longer than shoulder length needs to be tied up.</a:t>
            </a:r>
          </a:p>
          <a:p>
            <a:pPr lvl="1"/>
            <a:endParaRPr lang="en-GB" sz="2400">
              <a:cs typeface="Calibri"/>
            </a:endParaRPr>
          </a:p>
          <a:p>
            <a:pPr marL="0" indent="0">
              <a:buNone/>
            </a:pPr>
            <a:endParaRPr lang="en-GB" sz="2400">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E23BE16-3B3F-4D59-3216-6B907241FE61}"/>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673837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05032" y="1899081"/>
            <a:ext cx="10709365" cy="4683266"/>
          </a:xfrm>
        </p:spPr>
        <p:txBody>
          <a:bodyPr vert="horz" lIns="91440" tIns="45720" rIns="91440" bIns="45720" rtlCol="0" anchor="t">
            <a:normAutofit fontScale="92500" lnSpcReduction="20000"/>
          </a:bodyPr>
          <a:lstStyle/>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At Westfield we acknowledge that positive experiences create positive feelings, and that in turn, positive feelings create positive behaviour. Staff will model positive relationships and interactions, use positive phrasing with the children and spend time with children to support them in making positive behaviour choices – that result in pro-social behaviour - where required. </a:t>
            </a:r>
          </a:p>
          <a:p>
            <a:pPr marL="0" indent="0" algn="just">
              <a:lnSpc>
                <a:spcPct val="120000"/>
              </a:lnSpc>
              <a:spcBef>
                <a:spcPts val="0"/>
              </a:spcBef>
              <a:spcAft>
                <a:spcPts val="0"/>
              </a:spcAft>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Pro-social behaviours are any actions which benefit the individual and others around them.</a:t>
            </a:r>
          </a:p>
          <a:p>
            <a:pPr marL="0" indent="0" algn="just">
              <a:lnSpc>
                <a:spcPct val="120000"/>
              </a:lnSpc>
              <a:spcBef>
                <a:spcPts val="0"/>
              </a:spcBef>
              <a:spcAft>
                <a:spcPts val="0"/>
              </a:spcAft>
              <a:buNone/>
            </a:pPr>
            <a:endParaRPr lang="en-GB" sz="180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Giving meaningful and specific verbal praise and positive feedback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Allocating roles and responsibilities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Communicating a child’s pro-social behaviours with parents and/carers as appropriate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Using stickers, certificates, merits, value of the week, marbles etc/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Building in ‘motivators’ following the engagement of ‘adult directed activities’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Awarding Teacher and Head Teacher stickers/awards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Acknowledging pupils in Friday Celebration assembly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Recognising care and respect of the learning environment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spcAft>
                <a:spcPts val="0"/>
              </a:spcAft>
              <a:buNone/>
            </a:pPr>
            <a:r>
              <a:rPr lang="en-GB" sz="1800">
                <a:effectLst/>
                <a:latin typeface="Century Gothic" panose="020B0502020202020204" pitchFamily="34" charset="0"/>
                <a:ea typeface="Calibri" panose="020F0502020204030204" pitchFamily="34" charset="0"/>
                <a:cs typeface="Times New Roman" panose="02020603050405020304" pitchFamily="18" charset="0"/>
              </a:rPr>
              <a:t>• Modelling and teaching children to self-regulate using resources that help pupils to stay calm and to understand their own emotions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endParaRPr lang="en-GB">
              <a:cs typeface="Calibri"/>
            </a:endParaRP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1C2ED7C1-9FE4-0160-C024-62B89DA964C0}"/>
              </a:ext>
            </a:extLst>
          </p:cNvPr>
          <p:cNvPicPr>
            <a:picLocks noChangeAspect="1"/>
          </p:cNvPicPr>
          <p:nvPr/>
        </p:nvPicPr>
        <p:blipFill>
          <a:blip r:embed="rId3"/>
          <a:stretch>
            <a:fillRect/>
          </a:stretch>
        </p:blipFill>
        <p:spPr>
          <a:xfrm>
            <a:off x="10450722" y="3873798"/>
            <a:ext cx="1541613" cy="1655195"/>
          </a:xfrm>
          <a:prstGeom prst="rect">
            <a:avLst/>
          </a:prstGeom>
        </p:spPr>
      </p:pic>
    </p:spTree>
    <p:extLst>
      <p:ext uri="{BB962C8B-B14F-4D97-AF65-F5344CB8AC3E}">
        <p14:creationId xmlns:p14="http://schemas.microsoft.com/office/powerpoint/2010/main" val="705061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05032" y="2396713"/>
            <a:ext cx="10709365" cy="3957552"/>
          </a:xfrm>
        </p:spPr>
        <p:txBody>
          <a:bodyPr vert="horz" lIns="91440" tIns="45720" rIns="91440" bIns="45720" rtlCol="0" anchor="t">
            <a:normAutofit/>
          </a:bodyPr>
          <a:lstStyle/>
          <a:p>
            <a:r>
              <a:rPr lang="en-GB">
                <a:cs typeface="Calibri"/>
              </a:rPr>
              <a:t>Individual rewards – stickers, charms, erasers – each class has its own reward system</a:t>
            </a:r>
          </a:p>
          <a:p>
            <a:r>
              <a:rPr lang="en-GB">
                <a:cs typeface="Calibri"/>
              </a:rPr>
              <a:t>Merits are received for positive work. Headteachers certificates are then received on receipt of 10 merits</a:t>
            </a:r>
          </a:p>
          <a:p>
            <a:r>
              <a:rPr lang="en-GB">
                <a:cs typeface="Calibri"/>
              </a:rPr>
              <a:t>Values certificates are given out each week to a child in each class who has demonstrated one of the school's values.</a:t>
            </a:r>
          </a:p>
          <a:p>
            <a:r>
              <a:rPr lang="en-GB">
                <a:cs typeface="Calibri"/>
              </a:rPr>
              <a:t>Maths wizards certificates are given when a child achieves the next level</a:t>
            </a:r>
          </a:p>
          <a:p>
            <a:r>
              <a:rPr lang="en-GB">
                <a:cs typeface="Calibri"/>
              </a:rPr>
              <a:t>Please share any outside achievements with us, we love to hear about them and celebrate what the children have achieved.</a:t>
            </a:r>
          </a:p>
          <a:p>
            <a:r>
              <a:rPr lang="en-GB">
                <a:cs typeface="Calibri"/>
              </a:rPr>
              <a:t>Celebration assembly on Fridays at 9am – all parents are welcome</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AB75D5CA-9ADF-0714-2469-B410CB2ED29D}"/>
              </a:ext>
            </a:extLst>
          </p:cNvPr>
          <p:cNvPicPr>
            <a:picLocks noChangeAspect="1"/>
          </p:cNvPicPr>
          <p:nvPr/>
        </p:nvPicPr>
        <p:blipFill>
          <a:blip r:embed="rId3"/>
          <a:stretch>
            <a:fillRect/>
          </a:stretch>
        </p:blipFill>
        <p:spPr>
          <a:xfrm>
            <a:off x="10652005" y="365722"/>
            <a:ext cx="1124670" cy="1209497"/>
          </a:xfrm>
          <a:prstGeom prst="rect">
            <a:avLst/>
          </a:prstGeom>
        </p:spPr>
      </p:pic>
    </p:spTree>
    <p:extLst>
      <p:ext uri="{BB962C8B-B14F-4D97-AF65-F5344CB8AC3E}">
        <p14:creationId xmlns:p14="http://schemas.microsoft.com/office/powerpoint/2010/main" val="3024731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BEHAVIOUR</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48062" y="1982401"/>
            <a:ext cx="10709365" cy="4875599"/>
          </a:xfrm>
        </p:spPr>
        <p:txBody>
          <a:bodyPr vert="horz" lIns="91440" tIns="45720" rIns="91440" bIns="45720" rtlCol="0" anchor="t">
            <a:normAutofit/>
          </a:bodyPr>
          <a:lstStyle/>
          <a:p>
            <a:r>
              <a:rPr lang="en-GB">
                <a:cs typeface="Calibri"/>
              </a:rPr>
              <a:t>The Behaviour policy was re-written in January. Please ensure you have read it and are clear on our procedures within school. This includes our behaviour steps and level letters. </a:t>
            </a: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7FD7A5C-8AB0-2DAB-DFDD-B602F6307B58}"/>
              </a:ext>
            </a:extLst>
          </p:cNvPr>
          <p:cNvPicPr>
            <a:picLocks noChangeAspect="1"/>
          </p:cNvPicPr>
          <p:nvPr/>
        </p:nvPicPr>
        <p:blipFill>
          <a:blip r:embed="rId3"/>
          <a:stretch>
            <a:fillRect/>
          </a:stretch>
        </p:blipFill>
        <p:spPr>
          <a:xfrm>
            <a:off x="1599050" y="2743666"/>
            <a:ext cx="2901145" cy="3848575"/>
          </a:xfrm>
          <a:prstGeom prst="rect">
            <a:avLst/>
          </a:prstGeom>
        </p:spPr>
      </p:pic>
      <p:pic>
        <p:nvPicPr>
          <p:cNvPr id="7" name="Picture 6">
            <a:extLst>
              <a:ext uri="{FF2B5EF4-FFF2-40B4-BE49-F238E27FC236}">
                <a16:creationId xmlns:a16="http://schemas.microsoft.com/office/drawing/2014/main" id="{A1829ED3-B369-24D0-5241-B8CD0CAACFED}"/>
              </a:ext>
            </a:extLst>
          </p:cNvPr>
          <p:cNvPicPr>
            <a:picLocks noChangeAspect="1"/>
          </p:cNvPicPr>
          <p:nvPr/>
        </p:nvPicPr>
        <p:blipFill>
          <a:blip r:embed="rId4"/>
          <a:stretch>
            <a:fillRect/>
          </a:stretch>
        </p:blipFill>
        <p:spPr>
          <a:xfrm>
            <a:off x="6924238" y="2743666"/>
            <a:ext cx="2253966" cy="3761399"/>
          </a:xfrm>
          <a:prstGeom prst="rect">
            <a:avLst/>
          </a:prstGeom>
        </p:spPr>
      </p:pic>
      <p:pic>
        <p:nvPicPr>
          <p:cNvPr id="6" name="Picture 5" descr="A black and white shield with a castle and deer&#10;&#10;Description automatically generated">
            <a:extLst>
              <a:ext uri="{FF2B5EF4-FFF2-40B4-BE49-F238E27FC236}">
                <a16:creationId xmlns:a16="http://schemas.microsoft.com/office/drawing/2014/main" id="{62711385-6B77-7E7F-BFF6-B2A89F77C9CB}"/>
              </a:ext>
            </a:extLst>
          </p:cNvPr>
          <p:cNvPicPr>
            <a:picLocks noChangeAspect="1"/>
          </p:cNvPicPr>
          <p:nvPr/>
        </p:nvPicPr>
        <p:blipFill>
          <a:blip r:embed="rId5"/>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598899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645641" y="275653"/>
            <a:ext cx="8534400" cy="1507067"/>
          </a:xfrm>
        </p:spPr>
        <p:txBody>
          <a:bodyPr>
            <a:normAutofit/>
          </a:bodyPr>
          <a:lstStyle/>
          <a:p>
            <a:r>
              <a:rPr lang="en-GB" sz="7200" b="1">
                <a:cs typeface="Calibri Light"/>
              </a:rPr>
              <a:t>Home learning 	</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386698" y="1889291"/>
            <a:ext cx="10709365" cy="795213"/>
          </a:xfrm>
        </p:spPr>
        <p:txBody>
          <a:bodyPr vert="horz" lIns="91440" tIns="45720" rIns="91440" bIns="45720" rtlCol="0" anchor="t">
            <a:normAutofit/>
          </a:bodyPr>
          <a:lstStyle/>
          <a:p>
            <a:pPr marL="0" indent="0">
              <a:buNone/>
            </a:pPr>
            <a:r>
              <a:rPr lang="en-GB" b="1">
                <a:cs typeface="Calibri"/>
              </a:rPr>
              <a:t>Home learning policy has been re-written in July 2024 following consultation from children, staff and parents.</a:t>
            </a:r>
            <a:endParaRPr lang="en-US"/>
          </a:p>
          <a:p>
            <a:pPr marL="0" indent="0">
              <a:buNone/>
            </a:pPr>
            <a:endParaRPr lang="en-GB">
              <a:cs typeface="Calibri"/>
            </a:endParaRPr>
          </a:p>
          <a:p>
            <a:pPr marL="0" indent="0">
              <a:buNone/>
            </a:pPr>
            <a:endParaRPr lang="en-GB">
              <a:cs typeface="Calibri"/>
            </a:endParaRPr>
          </a:p>
          <a:p>
            <a:pPr marL="0" indent="0">
              <a:buNone/>
            </a:pPr>
            <a:endParaRPr lang="en-GB">
              <a:cs typeface="Calibri"/>
            </a:endParaRPr>
          </a:p>
        </p:txBody>
      </p:sp>
      <p:pic>
        <p:nvPicPr>
          <p:cNvPr id="5124" name="Picture 4" descr="Sarah @ Stay At Home Educator | Learning Activiti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3802" y="159292"/>
            <a:ext cx="1623428" cy="16234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white shield with a castle and deer&#10;&#10;Description automatically generated">
            <a:extLst>
              <a:ext uri="{FF2B5EF4-FFF2-40B4-BE49-F238E27FC236}">
                <a16:creationId xmlns:a16="http://schemas.microsoft.com/office/drawing/2014/main" id="{EABCDCBC-CABC-7856-ED2C-82979E797B87}"/>
              </a:ext>
            </a:extLst>
          </p:cNvPr>
          <p:cNvPicPr>
            <a:picLocks noChangeAspect="1"/>
          </p:cNvPicPr>
          <p:nvPr/>
        </p:nvPicPr>
        <p:blipFill>
          <a:blip r:embed="rId3"/>
          <a:stretch>
            <a:fillRect/>
          </a:stretch>
        </p:blipFill>
        <p:spPr>
          <a:xfrm>
            <a:off x="10364458" y="4808327"/>
            <a:ext cx="1642254" cy="1784590"/>
          </a:xfrm>
          <a:prstGeom prst="rect">
            <a:avLst/>
          </a:prstGeom>
        </p:spPr>
      </p:pic>
      <p:sp>
        <p:nvSpPr>
          <p:cNvPr id="6" name="TextBox 5">
            <a:extLst>
              <a:ext uri="{FF2B5EF4-FFF2-40B4-BE49-F238E27FC236}">
                <a16:creationId xmlns:a16="http://schemas.microsoft.com/office/drawing/2014/main" id="{24A312CE-1A3B-3C31-B4AD-A9BC46D8ECC7}"/>
              </a:ext>
            </a:extLst>
          </p:cNvPr>
          <p:cNvSpPr txBox="1"/>
          <p:nvPr/>
        </p:nvSpPr>
        <p:spPr>
          <a:xfrm>
            <a:off x="190165" y="2840943"/>
            <a:ext cx="9966615" cy="37548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a:latin typeface="Corbel"/>
                <a:cs typeface="Times"/>
              </a:rPr>
              <a:t>Reading – Daily reading at home for at least 10 minutes each day and recording in the reading record (either parent or child). </a:t>
            </a:r>
            <a:r>
              <a:rPr lang="en-GB" sz="2000">
                <a:latin typeface="Corbel"/>
                <a:cs typeface="Times"/>
              </a:rPr>
              <a:t>Reading is vital and lost books will be charged for.</a:t>
            </a:r>
            <a:endParaRPr lang="en-US" sz="2000">
              <a:latin typeface="Corbel"/>
              <a:cs typeface="Times"/>
            </a:endParaRPr>
          </a:p>
          <a:p>
            <a:endParaRPr lang="en-GB" sz="2000">
              <a:latin typeface="Corbel"/>
              <a:cs typeface="Times"/>
            </a:endParaRPr>
          </a:p>
          <a:p>
            <a:pPr marL="342900" indent="-342900">
              <a:buFont typeface="Arial"/>
              <a:buChar char="•"/>
            </a:pPr>
            <a:r>
              <a:rPr lang="en-US" sz="2000">
                <a:latin typeface="Corbel"/>
                <a:cs typeface="Times"/>
              </a:rPr>
              <a:t>Spellings - These will be set weekly on a Friday and checked through a test on the following Friday each week.</a:t>
            </a:r>
            <a:endParaRPr lang="en-US" sz="2000">
              <a:latin typeface="Corbel"/>
            </a:endParaRPr>
          </a:p>
          <a:p>
            <a:endParaRPr lang="en-US" sz="2000">
              <a:latin typeface="Corbel"/>
              <a:cs typeface="Times"/>
            </a:endParaRPr>
          </a:p>
          <a:p>
            <a:pPr marL="342900" indent="-342900">
              <a:buFont typeface="Arial"/>
              <a:buChar char="•"/>
            </a:pPr>
            <a:r>
              <a:rPr lang="en-US" sz="2000" err="1">
                <a:latin typeface="Corbel"/>
                <a:cs typeface="Times"/>
              </a:rPr>
              <a:t>Maths</a:t>
            </a:r>
            <a:r>
              <a:rPr lang="en-US" sz="2000">
                <a:latin typeface="Corbel"/>
                <a:cs typeface="Times"/>
              </a:rPr>
              <a:t> and English – These will be completed in a CGP learning book that will come home with your child every Wednesday. This should be returned by the following Wednesday </a:t>
            </a:r>
            <a:r>
              <a:rPr lang="en-US" sz="2000" b="1" u="sng">
                <a:latin typeface="Corbel"/>
                <a:cs typeface="Times"/>
              </a:rPr>
              <a:t>at the latest</a:t>
            </a:r>
            <a:r>
              <a:rPr lang="en-US" sz="2000">
                <a:latin typeface="Corbel"/>
                <a:cs typeface="Times"/>
              </a:rPr>
              <a:t> to be marked. The activity for each week will be dated to clarify which activity should be completed.</a:t>
            </a:r>
            <a:endParaRPr lang="en-US" sz="2000">
              <a:latin typeface="Corbel"/>
            </a:endParaRPr>
          </a:p>
          <a:p>
            <a:pPr algn="l"/>
            <a:endParaRPr lang="en-US"/>
          </a:p>
        </p:txBody>
      </p:sp>
    </p:spTree>
    <p:extLst>
      <p:ext uri="{BB962C8B-B14F-4D97-AF65-F5344CB8AC3E}">
        <p14:creationId xmlns:p14="http://schemas.microsoft.com/office/powerpoint/2010/main" val="138248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6310-5EA9-4CAD-9B42-57514EB01D89}"/>
              </a:ext>
            </a:extLst>
          </p:cNvPr>
          <p:cNvSpPr>
            <a:spLocks noGrp="1"/>
          </p:cNvSpPr>
          <p:nvPr>
            <p:ph type="title"/>
          </p:nvPr>
        </p:nvSpPr>
        <p:spPr>
          <a:xfrm>
            <a:off x="2409895" y="297168"/>
            <a:ext cx="8534400" cy="1507067"/>
          </a:xfrm>
        </p:spPr>
        <p:txBody>
          <a:bodyPr>
            <a:normAutofit/>
          </a:bodyPr>
          <a:lstStyle/>
          <a:p>
            <a:r>
              <a:rPr lang="en-GB" sz="7200" b="1">
                <a:cs typeface="Calibri Light"/>
              </a:rPr>
              <a:t>Mobile phones</a:t>
            </a:r>
            <a:endParaRPr lang="en-GB" sz="7200" b="1"/>
          </a:p>
        </p:txBody>
      </p:sp>
      <p:sp>
        <p:nvSpPr>
          <p:cNvPr id="3" name="Content Placeholder 2">
            <a:extLst>
              <a:ext uri="{FF2B5EF4-FFF2-40B4-BE49-F238E27FC236}">
                <a16:creationId xmlns:a16="http://schemas.microsoft.com/office/drawing/2014/main" id="{3062B08A-0F13-4245-81CD-15A87CBBF0B0}"/>
              </a:ext>
            </a:extLst>
          </p:cNvPr>
          <p:cNvSpPr>
            <a:spLocks noGrp="1"/>
          </p:cNvSpPr>
          <p:nvPr>
            <p:ph idx="1"/>
          </p:nvPr>
        </p:nvSpPr>
        <p:spPr>
          <a:xfrm>
            <a:off x="580336" y="2312581"/>
            <a:ext cx="10709365" cy="3991400"/>
          </a:xfrm>
        </p:spPr>
        <p:txBody>
          <a:bodyPr vert="horz" lIns="91440" tIns="45720" rIns="91440" bIns="45720" rtlCol="0" anchor="t">
            <a:normAutofit/>
          </a:bodyPr>
          <a:lstStyle/>
          <a:p>
            <a:r>
              <a:rPr lang="en-GB">
                <a:cs typeface="Calibri"/>
              </a:rPr>
              <a:t>We are supporting the ‘Smartphone free childhood’ campaign. As such we actively encourage you not to purchase a smart phone for your child. </a:t>
            </a:r>
          </a:p>
          <a:p>
            <a:r>
              <a:rPr lang="en-GB">
                <a:cs typeface="Calibri"/>
              </a:rPr>
              <a:t>As a town the schools are working together to have a collective approach on this moving forward.</a:t>
            </a:r>
          </a:p>
          <a:p>
            <a:r>
              <a:rPr lang="en-GB">
                <a:cs typeface="Calibri"/>
              </a:rPr>
              <a:t>Please read more about it at </a:t>
            </a:r>
            <a:r>
              <a:rPr lang="en-GB">
                <a:cs typeface="Calibri"/>
                <a:hlinkClick r:id="rId2"/>
              </a:rPr>
              <a:t>https://smartphonefreechildhood.co.uk/</a:t>
            </a:r>
            <a:endParaRPr lang="en-GB">
              <a:cs typeface="Calibri"/>
            </a:endParaRPr>
          </a:p>
          <a:p>
            <a:r>
              <a:rPr lang="en-GB">
                <a:cs typeface="Calibri"/>
              </a:rPr>
              <a:t>Mobile phones are allowed in Y5 and Y6. They are to be handed in as soon as they enter school and will be returned at the end of the day</a:t>
            </a:r>
          </a:p>
          <a:p>
            <a:r>
              <a:rPr lang="en-GB">
                <a:cs typeface="Calibri"/>
              </a:rPr>
              <a:t>If your child does have a mobile phone, please carefully monitor their interaction on it. The social media issues which occur/happen at home continue into school and significantly impact mental health and learning. We need to work together to support our children. </a:t>
            </a:r>
          </a:p>
        </p:txBody>
      </p:sp>
      <p:pic>
        <p:nvPicPr>
          <p:cNvPr id="5" name="Picture 4" descr="A black and white shield with a castle and deer&#10;&#10;Description automatically generated">
            <a:extLst>
              <a:ext uri="{FF2B5EF4-FFF2-40B4-BE49-F238E27FC236}">
                <a16:creationId xmlns:a16="http://schemas.microsoft.com/office/drawing/2014/main" id="{D8C637CA-7347-D0A7-C57B-EF825A3B244C}"/>
              </a:ext>
            </a:extLst>
          </p:cNvPr>
          <p:cNvPicPr>
            <a:picLocks noChangeAspect="1"/>
          </p:cNvPicPr>
          <p:nvPr/>
        </p:nvPicPr>
        <p:blipFill>
          <a:blip r:embed="rId3"/>
          <a:stretch>
            <a:fillRect/>
          </a:stretch>
        </p:blipFill>
        <p:spPr>
          <a:xfrm>
            <a:off x="10421967" y="221949"/>
            <a:ext cx="1426594" cy="1554553"/>
          </a:xfrm>
          <a:prstGeom prst="rect">
            <a:avLst/>
          </a:prstGeom>
        </p:spPr>
      </p:pic>
    </p:spTree>
    <p:extLst>
      <p:ext uri="{BB962C8B-B14F-4D97-AF65-F5344CB8AC3E}">
        <p14:creationId xmlns:p14="http://schemas.microsoft.com/office/powerpoint/2010/main" val="3065945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366346"/>
            <a:ext cx="8534400" cy="1507067"/>
          </a:xfrm>
        </p:spPr>
        <p:txBody>
          <a:bodyPr>
            <a:normAutofit/>
          </a:bodyPr>
          <a:lstStyle/>
          <a:p>
            <a:r>
              <a:rPr lang="en-GB" sz="6600" b="1"/>
              <a:t>Helping in school</a:t>
            </a:r>
          </a:p>
        </p:txBody>
      </p:sp>
      <p:sp>
        <p:nvSpPr>
          <p:cNvPr id="3" name="Content Placeholder 2"/>
          <p:cNvSpPr>
            <a:spLocks noGrp="1"/>
          </p:cNvSpPr>
          <p:nvPr>
            <p:ph idx="1"/>
          </p:nvPr>
        </p:nvSpPr>
        <p:spPr>
          <a:xfrm>
            <a:off x="582258" y="2404970"/>
            <a:ext cx="9784080" cy="3198434"/>
          </a:xfrm>
        </p:spPr>
        <p:txBody>
          <a:bodyPr vert="horz" lIns="91440" tIns="45720" rIns="91440" bIns="45720" rtlCol="0" anchor="t">
            <a:normAutofit/>
          </a:bodyPr>
          <a:lstStyle/>
          <a:p>
            <a:r>
              <a:rPr lang="en-GB" sz="2800"/>
              <a:t>Parent volunteers are very welcome in school, either regularly or ad-hoc. A DBS check is required – forms from the office.</a:t>
            </a:r>
          </a:p>
          <a:p>
            <a:r>
              <a:rPr lang="en-GB" sz="2800"/>
              <a:t>Reading with children – we really appreciate this in KS2.</a:t>
            </a:r>
          </a:p>
          <a:p>
            <a:r>
              <a:rPr lang="en-GB" sz="2800"/>
              <a:t>WISPA are always wanting and needing parental engagement – please get involved! The funds they raise help to provide a range of wider opportunities for your children as well as resources in school.</a:t>
            </a:r>
          </a:p>
        </p:txBody>
      </p:sp>
      <p:pic>
        <p:nvPicPr>
          <p:cNvPr id="5" name="Picture 4" descr="A black and white shield with a castle and deer&#10;&#10;Description automatically generated">
            <a:extLst>
              <a:ext uri="{FF2B5EF4-FFF2-40B4-BE49-F238E27FC236}">
                <a16:creationId xmlns:a16="http://schemas.microsoft.com/office/drawing/2014/main" id="{A12930C8-91D8-E491-A185-2B68A144068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2363481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ree Staff Cliparts, Download Free Staff Cliparts png images, Free ClipArts  on Clipart Library"/>
          <p:cNvSpPr>
            <a:spLocks noChangeAspect="1" noChangeArrowheads="1"/>
          </p:cNvSpPr>
          <p:nvPr/>
        </p:nvSpPr>
        <p:spPr bwMode="auto">
          <a:xfrm>
            <a:off x="4414754" y="173672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itle 1">
            <a:extLst>
              <a:ext uri="{FF2B5EF4-FFF2-40B4-BE49-F238E27FC236}">
                <a16:creationId xmlns:a16="http://schemas.microsoft.com/office/drawing/2014/main" id="{E343AB65-5A8D-9071-07B1-5153373156D3}"/>
              </a:ext>
            </a:extLst>
          </p:cNvPr>
          <p:cNvSpPr txBox="1">
            <a:spLocks/>
          </p:cNvSpPr>
          <p:nvPr/>
        </p:nvSpPr>
        <p:spPr>
          <a:xfrm>
            <a:off x="2731750" y="244997"/>
            <a:ext cx="8025206" cy="1644127"/>
          </a:xfrm>
          <a:prstGeom prst="rect">
            <a:avLst/>
          </a:prstGeom>
        </p:spPr>
        <p:txBody>
          <a:bodyPr vert="horz" lIns="91440" tIns="45720" rIns="91440" bIns="45720" rtlCol="0" anchor="ctr">
            <a:normAutofit fontScale="975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GB" sz="7200" b="1">
                <a:cs typeface="Calibri Light"/>
              </a:rPr>
              <a:t>Meet the team</a:t>
            </a:r>
            <a:endParaRPr lang="en-GB" sz="7200" b="1"/>
          </a:p>
        </p:txBody>
      </p:sp>
      <p:pic>
        <p:nvPicPr>
          <p:cNvPr id="2" name="Picture 1" descr="A black and white shield with a castle and deer&#10;&#10;Description automatically generated">
            <a:extLst>
              <a:ext uri="{FF2B5EF4-FFF2-40B4-BE49-F238E27FC236}">
                <a16:creationId xmlns:a16="http://schemas.microsoft.com/office/drawing/2014/main" id="{718EA50A-D5BB-5396-A9CE-41B27DC2A409}"/>
              </a:ext>
            </a:extLst>
          </p:cNvPr>
          <p:cNvPicPr>
            <a:picLocks noChangeAspect="1"/>
          </p:cNvPicPr>
          <p:nvPr/>
        </p:nvPicPr>
        <p:blipFill>
          <a:blip r:embed="rId2"/>
          <a:stretch>
            <a:fillRect/>
          </a:stretch>
        </p:blipFill>
        <p:spPr>
          <a:xfrm>
            <a:off x="10364458" y="4808327"/>
            <a:ext cx="1642254" cy="1784590"/>
          </a:xfrm>
          <a:prstGeom prst="rect">
            <a:avLst/>
          </a:prstGeom>
        </p:spPr>
      </p:pic>
      <p:sp>
        <p:nvSpPr>
          <p:cNvPr id="3" name="TextBox 2">
            <a:extLst>
              <a:ext uri="{FF2B5EF4-FFF2-40B4-BE49-F238E27FC236}">
                <a16:creationId xmlns:a16="http://schemas.microsoft.com/office/drawing/2014/main" id="{FDAAA5EF-3EC6-39F2-5BA6-54CBDCA3F1EA}"/>
              </a:ext>
            </a:extLst>
          </p:cNvPr>
          <p:cNvSpPr txBox="1"/>
          <p:nvPr/>
        </p:nvSpPr>
        <p:spPr>
          <a:xfrm>
            <a:off x="831440" y="2951214"/>
            <a:ext cx="10262419" cy="29238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t>Teacher: </a:t>
            </a:r>
            <a:r>
              <a:rPr lang="en-US" sz="3600" err="1"/>
              <a:t>Mrs</a:t>
            </a:r>
            <a:r>
              <a:rPr lang="en-US" sz="3600"/>
              <a:t> Crossley works Monday-Wednesday</a:t>
            </a:r>
          </a:p>
          <a:p>
            <a:r>
              <a:rPr lang="en-US" sz="3600"/>
              <a:t>Teacher: Miss Roe works Thursday and Friday</a:t>
            </a:r>
          </a:p>
          <a:p>
            <a:endParaRPr lang="en-US" sz="4000"/>
          </a:p>
          <a:p>
            <a:r>
              <a:rPr lang="en-US" sz="3600"/>
              <a:t>Teaching assistant: </a:t>
            </a:r>
            <a:r>
              <a:rPr lang="en-US" sz="3600" err="1"/>
              <a:t>Mrs</a:t>
            </a:r>
            <a:r>
              <a:rPr lang="en-US" sz="3600"/>
              <a:t> Hall – every day</a:t>
            </a:r>
          </a:p>
          <a:p>
            <a:endParaRPr lang="en-US" sz="3600"/>
          </a:p>
        </p:txBody>
      </p:sp>
    </p:spTree>
    <p:extLst>
      <p:ext uri="{BB962C8B-B14F-4D97-AF65-F5344CB8AC3E}">
        <p14:creationId xmlns:p14="http://schemas.microsoft.com/office/powerpoint/2010/main" val="816022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C108-38D4-4891-8B50-A344323DE650}"/>
              </a:ext>
            </a:extLst>
          </p:cNvPr>
          <p:cNvSpPr>
            <a:spLocks noGrp="1"/>
          </p:cNvSpPr>
          <p:nvPr>
            <p:ph type="title"/>
          </p:nvPr>
        </p:nvSpPr>
        <p:spPr>
          <a:xfrm>
            <a:off x="3233775" y="304553"/>
            <a:ext cx="8534400" cy="1507067"/>
          </a:xfrm>
        </p:spPr>
        <p:txBody>
          <a:bodyPr>
            <a:normAutofit/>
          </a:bodyPr>
          <a:lstStyle/>
          <a:p>
            <a:r>
              <a:rPr lang="en-GB" sz="8000" b="1">
                <a:cs typeface="Calibri Light"/>
              </a:rPr>
              <a:t>Reminders</a:t>
            </a:r>
            <a:endParaRPr lang="en-GB" sz="8000" b="1"/>
          </a:p>
        </p:txBody>
      </p:sp>
      <p:sp>
        <p:nvSpPr>
          <p:cNvPr id="3" name="Content Placeholder 2">
            <a:extLst>
              <a:ext uri="{FF2B5EF4-FFF2-40B4-BE49-F238E27FC236}">
                <a16:creationId xmlns:a16="http://schemas.microsoft.com/office/drawing/2014/main" id="{28121047-07FE-4E37-91E7-9A3317052326}"/>
              </a:ext>
            </a:extLst>
          </p:cNvPr>
          <p:cNvSpPr>
            <a:spLocks noGrp="1"/>
          </p:cNvSpPr>
          <p:nvPr>
            <p:ph idx="1"/>
          </p:nvPr>
        </p:nvSpPr>
        <p:spPr>
          <a:xfrm>
            <a:off x="346149" y="2005258"/>
            <a:ext cx="10368466" cy="4741827"/>
          </a:xfrm>
        </p:spPr>
        <p:txBody>
          <a:bodyPr vert="horz" lIns="91440" tIns="45720" rIns="91440" bIns="45720" rtlCol="0" anchor="t">
            <a:normAutofit lnSpcReduction="10000"/>
          </a:bodyPr>
          <a:lstStyle/>
          <a:p>
            <a:r>
              <a:rPr lang="en-GB" sz="2400" dirty="0">
                <a:cs typeface="Calibri"/>
              </a:rPr>
              <a:t>Most children benefit from having a piece of fruit at break time – no sweets in lunchboxes</a:t>
            </a:r>
          </a:p>
          <a:p>
            <a:r>
              <a:rPr lang="en-GB" sz="2400" dirty="0"/>
              <a:t>Please let the office/us know if pick up arrangements change </a:t>
            </a:r>
          </a:p>
          <a:p>
            <a:r>
              <a:rPr lang="en-GB" sz="2400" dirty="0"/>
              <a:t>Please ensure </a:t>
            </a:r>
            <a:r>
              <a:rPr lang="en-GB" sz="2400" b="1" u="sng" dirty="0"/>
              <a:t>all</a:t>
            </a:r>
            <a:r>
              <a:rPr lang="en-GB" sz="2400" dirty="0"/>
              <a:t> uniform, coats and PE kits are labelled</a:t>
            </a:r>
          </a:p>
          <a:p>
            <a:r>
              <a:rPr lang="en-GB" sz="2400" dirty="0"/>
              <a:t>Encourage your children to talk to the adults in school – we cannot help if we do not know. Any problems that arise are better dealt with there and then rather than at a later time</a:t>
            </a:r>
          </a:p>
          <a:p>
            <a:r>
              <a:rPr lang="en-GB" sz="2400" dirty="0"/>
              <a:t>Stationery is provided so please leave all personal items at home</a:t>
            </a:r>
          </a:p>
          <a:p>
            <a:r>
              <a:rPr lang="en-GB" sz="2400" dirty="0">
                <a:cs typeface="Calibri"/>
              </a:rPr>
              <a:t>Everything we do is because we believe it will benefit the children. However, we are all human and mistakes may happen or a miscommunication might occur. If you think there is something we should know that will help us help your child, please do let us know and we can work together to sort it out.</a:t>
            </a:r>
            <a:endParaRPr lang="en-GB" dirty="0">
              <a:cs typeface="Calibri"/>
            </a:endParaRPr>
          </a:p>
          <a:p>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B4DDF231-503B-E9FA-8665-1A53EEE642A1}"/>
              </a:ext>
            </a:extLst>
          </p:cNvPr>
          <p:cNvPicPr>
            <a:picLocks noChangeAspect="1"/>
          </p:cNvPicPr>
          <p:nvPr/>
        </p:nvPicPr>
        <p:blipFill>
          <a:blip r:embed="rId2"/>
          <a:stretch>
            <a:fillRect/>
          </a:stretch>
        </p:blipFill>
        <p:spPr>
          <a:xfrm>
            <a:off x="10106252" y="239456"/>
            <a:ext cx="1527236" cy="1568930"/>
          </a:xfrm>
          <a:prstGeom prst="rect">
            <a:avLst/>
          </a:prstGeom>
        </p:spPr>
      </p:pic>
    </p:spTree>
    <p:extLst>
      <p:ext uri="{BB962C8B-B14F-4D97-AF65-F5344CB8AC3E}">
        <p14:creationId xmlns:p14="http://schemas.microsoft.com/office/powerpoint/2010/main" val="3318892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1976" y="366346"/>
            <a:ext cx="6695343" cy="1507067"/>
          </a:xfrm>
        </p:spPr>
        <p:txBody>
          <a:bodyPr>
            <a:normAutofit/>
          </a:bodyPr>
          <a:lstStyle/>
          <a:p>
            <a:r>
              <a:rPr lang="en-GB" sz="6600" b="1"/>
              <a:t>Thank You</a:t>
            </a:r>
          </a:p>
        </p:txBody>
      </p:sp>
      <p:sp>
        <p:nvSpPr>
          <p:cNvPr id="3" name="Content Placeholder 2"/>
          <p:cNvSpPr>
            <a:spLocks noGrp="1"/>
          </p:cNvSpPr>
          <p:nvPr>
            <p:ph idx="1"/>
          </p:nvPr>
        </p:nvSpPr>
        <p:spPr>
          <a:xfrm>
            <a:off x="582258" y="2404970"/>
            <a:ext cx="9784080" cy="3198434"/>
          </a:xfrm>
        </p:spPr>
        <p:txBody>
          <a:bodyPr vert="horz" lIns="91440" tIns="45720" rIns="91440" bIns="45720" rtlCol="0" anchor="t">
            <a:normAutofit/>
          </a:bodyPr>
          <a:lstStyle/>
          <a:p>
            <a:pPr marL="0" indent="0">
              <a:buNone/>
            </a:pPr>
            <a:r>
              <a:rPr lang="en-GB" sz="3200"/>
              <a:t>Thank you so much for attending, for continuing to support your child and for working with us.</a:t>
            </a:r>
          </a:p>
          <a:p>
            <a:pPr marL="0" indent="0">
              <a:buNone/>
            </a:pPr>
            <a:endParaRPr lang="en-GB" sz="3200"/>
          </a:p>
          <a:p>
            <a:pPr marL="0" indent="0">
              <a:buNone/>
            </a:pPr>
            <a:r>
              <a:rPr lang="en-GB" sz="3200"/>
              <a:t>If you have any questions, please feel free to ask.</a:t>
            </a:r>
          </a:p>
          <a:p>
            <a:pPr marL="0" indent="0">
              <a:buNone/>
            </a:pPr>
            <a:endParaRPr lang="en-GB" sz="2800"/>
          </a:p>
          <a:p>
            <a:pPr marL="0" indent="0">
              <a:buNone/>
            </a:pPr>
            <a:endParaRPr lang="en-GB" sz="2800"/>
          </a:p>
        </p:txBody>
      </p:sp>
      <p:pic>
        <p:nvPicPr>
          <p:cNvPr id="5" name="Picture 4" descr="A black and white shield with a castle and deer&#10;&#10;Description automatically generated">
            <a:extLst>
              <a:ext uri="{FF2B5EF4-FFF2-40B4-BE49-F238E27FC236}">
                <a16:creationId xmlns:a16="http://schemas.microsoft.com/office/drawing/2014/main" id="{A12930C8-91D8-E491-A185-2B68A144068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826270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FABEE-877F-4938-A32D-CA5B377A4ED6}"/>
              </a:ext>
            </a:extLst>
          </p:cNvPr>
          <p:cNvSpPr>
            <a:spLocks noGrp="1"/>
          </p:cNvSpPr>
          <p:nvPr>
            <p:ph type="title"/>
          </p:nvPr>
        </p:nvSpPr>
        <p:spPr>
          <a:xfrm>
            <a:off x="451820" y="215854"/>
            <a:ext cx="11607501" cy="1644127"/>
          </a:xfrm>
        </p:spPr>
        <p:txBody>
          <a:bodyPr>
            <a:normAutofit fontScale="90000"/>
          </a:bodyPr>
          <a:lstStyle/>
          <a:p>
            <a:r>
              <a:rPr lang="en-GB" sz="7200" b="1">
                <a:cs typeface="Calibri Light"/>
              </a:rPr>
              <a:t>Start and end of the day</a:t>
            </a:r>
            <a:endParaRPr lang="en-GB" sz="7200" b="1"/>
          </a:p>
        </p:txBody>
      </p:sp>
      <p:sp>
        <p:nvSpPr>
          <p:cNvPr id="3" name="Content Placeholder 2">
            <a:extLst>
              <a:ext uri="{FF2B5EF4-FFF2-40B4-BE49-F238E27FC236}">
                <a16:creationId xmlns:a16="http://schemas.microsoft.com/office/drawing/2014/main" id="{D65B70D9-1D99-4045-8884-6AB067747C38}"/>
              </a:ext>
            </a:extLst>
          </p:cNvPr>
          <p:cNvSpPr>
            <a:spLocks noGrp="1"/>
          </p:cNvSpPr>
          <p:nvPr>
            <p:ph idx="1"/>
          </p:nvPr>
        </p:nvSpPr>
        <p:spPr>
          <a:xfrm>
            <a:off x="450540" y="2366433"/>
            <a:ext cx="10148254" cy="3872051"/>
          </a:xfrm>
        </p:spPr>
        <p:txBody>
          <a:bodyPr vert="horz" lIns="91440" tIns="45720" rIns="91440" bIns="45720" rtlCol="0" anchor="t">
            <a:normAutofit/>
          </a:bodyPr>
          <a:lstStyle/>
          <a:p>
            <a:r>
              <a:rPr lang="en-GB" sz="2800">
                <a:cs typeface="Calibri"/>
              </a:rPr>
              <a:t>Arrive between 8:35-8:45am.</a:t>
            </a:r>
          </a:p>
          <a:p>
            <a:r>
              <a:rPr lang="en-GB" sz="2800">
                <a:cs typeface="Calibri"/>
              </a:rPr>
              <a:t>Registers are at 8:45am. Anyone arriving after this time will be marked as late.</a:t>
            </a:r>
          </a:p>
          <a:p>
            <a:r>
              <a:rPr lang="en-GB" sz="2800">
                <a:cs typeface="Calibri"/>
              </a:rPr>
              <a:t>School ends at 3:15pm.</a:t>
            </a:r>
          </a:p>
          <a:p>
            <a:r>
              <a:rPr lang="en-GB" sz="2800">
                <a:cs typeface="Calibri"/>
              </a:rPr>
              <a:t>Children wait outside the Year 5 door leading onto the top playground in the morning and this is where they are dismissed from at the end of the day too.</a:t>
            </a:r>
          </a:p>
          <a:p>
            <a:endParaRPr lang="en-GB">
              <a:cs typeface="Calibri"/>
            </a:endParaRPr>
          </a:p>
          <a:p>
            <a:pPr marL="0" indent="0">
              <a:buNone/>
            </a:pPr>
            <a:endParaRPr lang="en-GB">
              <a:cs typeface="Calibri"/>
            </a:endParaRPr>
          </a:p>
        </p:txBody>
      </p:sp>
      <p:pic>
        <p:nvPicPr>
          <p:cNvPr id="5" name="Picture 4" descr="A black and white shield with a castle and deer&#10;&#10;Description automatically generated">
            <a:extLst>
              <a:ext uri="{FF2B5EF4-FFF2-40B4-BE49-F238E27FC236}">
                <a16:creationId xmlns:a16="http://schemas.microsoft.com/office/drawing/2014/main" id="{1A475572-2623-9D60-4AF9-619503795D76}"/>
              </a:ext>
            </a:extLst>
          </p:cNvPr>
          <p:cNvPicPr>
            <a:picLocks noChangeAspect="1"/>
          </p:cNvPicPr>
          <p:nvPr/>
        </p:nvPicPr>
        <p:blipFill>
          <a:blip r:embed="rId2"/>
          <a:stretch>
            <a:fillRect/>
          </a:stretch>
        </p:blipFill>
        <p:spPr>
          <a:xfrm>
            <a:off x="10364458" y="4808327"/>
            <a:ext cx="1642254" cy="1784590"/>
          </a:xfrm>
          <a:prstGeom prst="rect">
            <a:avLst/>
          </a:prstGeom>
        </p:spPr>
      </p:pic>
    </p:spTree>
    <p:extLst>
      <p:ext uri="{BB962C8B-B14F-4D97-AF65-F5344CB8AC3E}">
        <p14:creationId xmlns:p14="http://schemas.microsoft.com/office/powerpoint/2010/main" val="1855340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9AAAB-F6E3-6A69-92F0-5732ECA2D8A0}"/>
              </a:ext>
            </a:extLst>
          </p:cNvPr>
          <p:cNvSpPr>
            <a:spLocks noGrp="1"/>
          </p:cNvSpPr>
          <p:nvPr>
            <p:ph type="title"/>
          </p:nvPr>
        </p:nvSpPr>
        <p:spPr>
          <a:xfrm>
            <a:off x="1587855" y="453214"/>
            <a:ext cx="8534400" cy="1507067"/>
          </a:xfrm>
        </p:spPr>
        <p:txBody>
          <a:bodyPr>
            <a:normAutofit/>
          </a:bodyPr>
          <a:lstStyle/>
          <a:p>
            <a:pPr algn="ctr"/>
            <a:r>
              <a:rPr lang="en-GB" sz="8000" b="1" err="1"/>
              <a:t>tIMETABLE</a:t>
            </a:r>
            <a:endParaRPr lang="en-GB" sz="8000" b="1"/>
          </a:p>
        </p:txBody>
      </p:sp>
      <p:pic>
        <p:nvPicPr>
          <p:cNvPr id="5" name="Picture 4" descr="A black and white shield with a castle and deer&#10;&#10;Description automatically generated">
            <a:extLst>
              <a:ext uri="{FF2B5EF4-FFF2-40B4-BE49-F238E27FC236}">
                <a16:creationId xmlns:a16="http://schemas.microsoft.com/office/drawing/2014/main" id="{C7E99F29-2B03-498F-44C2-12F47EE2848C}"/>
              </a:ext>
            </a:extLst>
          </p:cNvPr>
          <p:cNvPicPr>
            <a:picLocks noChangeAspect="1"/>
          </p:cNvPicPr>
          <p:nvPr/>
        </p:nvPicPr>
        <p:blipFill>
          <a:blip r:embed="rId2"/>
          <a:stretch>
            <a:fillRect/>
          </a:stretch>
        </p:blipFill>
        <p:spPr>
          <a:xfrm>
            <a:off x="10364458" y="4808327"/>
            <a:ext cx="1642254" cy="1784590"/>
          </a:xfrm>
          <a:prstGeom prst="rect">
            <a:avLst/>
          </a:prstGeom>
        </p:spPr>
      </p:pic>
      <p:pic>
        <p:nvPicPr>
          <p:cNvPr id="3" name="Picture 2" descr="A white grid with black text&#10;&#10;AI-generated content may be incorrect.">
            <a:extLst>
              <a:ext uri="{FF2B5EF4-FFF2-40B4-BE49-F238E27FC236}">
                <a16:creationId xmlns:a16="http://schemas.microsoft.com/office/drawing/2014/main" id="{DEC6A7BF-DBC7-AF57-6CBB-EAFA53ED50BC}"/>
              </a:ext>
            </a:extLst>
          </p:cNvPr>
          <p:cNvPicPr>
            <a:picLocks noChangeAspect="1"/>
          </p:cNvPicPr>
          <p:nvPr/>
        </p:nvPicPr>
        <p:blipFill>
          <a:blip r:embed="rId3"/>
          <a:stretch>
            <a:fillRect/>
          </a:stretch>
        </p:blipFill>
        <p:spPr>
          <a:xfrm>
            <a:off x="531628" y="1958162"/>
            <a:ext cx="9462977" cy="4749210"/>
          </a:xfrm>
          <a:prstGeom prst="rect">
            <a:avLst/>
          </a:prstGeom>
        </p:spPr>
      </p:pic>
    </p:spTree>
    <p:extLst>
      <p:ext uri="{BB962C8B-B14F-4D97-AF65-F5344CB8AC3E}">
        <p14:creationId xmlns:p14="http://schemas.microsoft.com/office/powerpoint/2010/main" val="1258617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1157183" y="5680939"/>
            <a:ext cx="843384" cy="911978"/>
          </a:xfrm>
          <a:prstGeom prst="rect">
            <a:avLst/>
          </a:prstGeom>
        </p:spPr>
      </p:pic>
      <p:sp>
        <p:nvSpPr>
          <p:cNvPr id="6" name="TextBox 5">
            <a:extLst>
              <a:ext uri="{FF2B5EF4-FFF2-40B4-BE49-F238E27FC236}">
                <a16:creationId xmlns:a16="http://schemas.microsoft.com/office/drawing/2014/main" id="{F62DD6FA-BA42-4AD8-A5CE-368576942870}"/>
              </a:ext>
            </a:extLst>
          </p:cNvPr>
          <p:cNvSpPr txBox="1"/>
          <p:nvPr/>
        </p:nvSpPr>
        <p:spPr>
          <a:xfrm>
            <a:off x="335450" y="4523913"/>
            <a:ext cx="10225277"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u="sng" err="1"/>
              <a:t>Maths</a:t>
            </a:r>
            <a:endParaRPr lang="en-US" sz="2400" u="sng"/>
          </a:p>
          <a:p>
            <a:r>
              <a:rPr lang="en-US" sz="2400"/>
              <a:t>Place value up to three decimal places and rounding</a:t>
            </a:r>
          </a:p>
          <a:p>
            <a:r>
              <a:rPr lang="en-US" sz="2400"/>
              <a:t>All four operations</a:t>
            </a:r>
          </a:p>
          <a:p>
            <a:r>
              <a:rPr lang="en-US" sz="2400"/>
              <a:t>Fractions – ordering, comparing and equivalent</a:t>
            </a:r>
          </a:p>
          <a:p>
            <a:r>
              <a:rPr lang="en-US" sz="2400"/>
              <a:t>Worded problems and problem solving</a:t>
            </a:r>
          </a:p>
          <a:p>
            <a:endParaRPr lang="en-US" sz="2400"/>
          </a:p>
        </p:txBody>
      </p:sp>
      <p:sp>
        <p:nvSpPr>
          <p:cNvPr id="8" name="TextBox 7">
            <a:extLst>
              <a:ext uri="{FF2B5EF4-FFF2-40B4-BE49-F238E27FC236}">
                <a16:creationId xmlns:a16="http://schemas.microsoft.com/office/drawing/2014/main" id="{6B0A769C-708A-0056-A4E4-75842B8FD912}"/>
              </a:ext>
            </a:extLst>
          </p:cNvPr>
          <p:cNvSpPr txBox="1"/>
          <p:nvPr/>
        </p:nvSpPr>
        <p:spPr>
          <a:xfrm>
            <a:off x="337037" y="2102590"/>
            <a:ext cx="9827294"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u="sng"/>
              <a:t>English</a:t>
            </a:r>
          </a:p>
          <a:p>
            <a:r>
              <a:rPr lang="en-US" sz="2400"/>
              <a:t>Non-chronological report: Monsters, beasts and mythical creatures</a:t>
            </a:r>
          </a:p>
          <a:p>
            <a:r>
              <a:rPr lang="en-US" sz="2400"/>
              <a:t>Narrative: Cloud Tea Monkeys</a:t>
            </a:r>
          </a:p>
          <a:p>
            <a:r>
              <a:rPr lang="en-US" sz="2400"/>
              <a:t>Non-chronological report: The street beneath our feet</a:t>
            </a:r>
          </a:p>
          <a:p>
            <a:r>
              <a:rPr lang="en-US" sz="2400"/>
              <a:t>Narrative: The promise</a:t>
            </a:r>
          </a:p>
          <a:p>
            <a:r>
              <a:rPr lang="en-US" sz="2400"/>
              <a:t>Poetry: Where the poppies now grow</a:t>
            </a:r>
          </a:p>
        </p:txBody>
      </p:sp>
    </p:spTree>
    <p:extLst>
      <p:ext uri="{BB962C8B-B14F-4D97-AF65-F5344CB8AC3E}">
        <p14:creationId xmlns:p14="http://schemas.microsoft.com/office/powerpoint/2010/main" val="1832188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1470587" y="6012778"/>
            <a:ext cx="536125" cy="580139"/>
          </a:xfrm>
          <a:prstGeom prst="rect">
            <a:avLst/>
          </a:prstGeom>
        </p:spPr>
      </p:pic>
      <p:sp>
        <p:nvSpPr>
          <p:cNvPr id="6" name="TextBox 5">
            <a:extLst>
              <a:ext uri="{FF2B5EF4-FFF2-40B4-BE49-F238E27FC236}">
                <a16:creationId xmlns:a16="http://schemas.microsoft.com/office/drawing/2014/main" id="{F62DD6FA-BA42-4AD8-A5CE-368576942870}"/>
              </a:ext>
            </a:extLst>
          </p:cNvPr>
          <p:cNvSpPr txBox="1"/>
          <p:nvPr/>
        </p:nvSpPr>
        <p:spPr>
          <a:xfrm>
            <a:off x="250363" y="2083623"/>
            <a:ext cx="1144036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3200" u="sng" dirty="0"/>
              <a:t>Science</a:t>
            </a:r>
          </a:p>
          <a:p>
            <a:r>
              <a:rPr lang="en-US" sz="3200" dirty="0"/>
              <a:t>Materials: Forces</a:t>
            </a:r>
          </a:p>
          <a:p>
            <a:r>
              <a:rPr lang="en-US" sz="3200" dirty="0"/>
              <a:t>Materials: Earth and Space</a:t>
            </a:r>
          </a:p>
        </p:txBody>
      </p:sp>
      <p:sp>
        <p:nvSpPr>
          <p:cNvPr id="8" name="TextBox 7">
            <a:extLst>
              <a:ext uri="{FF2B5EF4-FFF2-40B4-BE49-F238E27FC236}">
                <a16:creationId xmlns:a16="http://schemas.microsoft.com/office/drawing/2014/main" id="{6B0A769C-708A-0056-A4E4-75842B8FD912}"/>
              </a:ext>
            </a:extLst>
          </p:cNvPr>
          <p:cNvSpPr txBox="1"/>
          <p:nvPr/>
        </p:nvSpPr>
        <p:spPr>
          <a:xfrm>
            <a:off x="248169" y="4354556"/>
            <a:ext cx="10650982"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3200" u="sng"/>
              <a:t>Computing</a:t>
            </a:r>
          </a:p>
          <a:p>
            <a:r>
              <a:rPr lang="en-US" sz="3200"/>
              <a:t>Systems, networks and searching</a:t>
            </a:r>
          </a:p>
          <a:p>
            <a:r>
              <a:rPr lang="en-US" sz="3200"/>
              <a:t>Creating media: Video production</a:t>
            </a:r>
          </a:p>
        </p:txBody>
      </p:sp>
    </p:spTree>
    <p:extLst>
      <p:ext uri="{BB962C8B-B14F-4D97-AF65-F5344CB8AC3E}">
        <p14:creationId xmlns:p14="http://schemas.microsoft.com/office/powerpoint/2010/main" val="298369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1347683" y="5889875"/>
            <a:ext cx="659029" cy="733767"/>
          </a:xfrm>
          <a:prstGeom prst="rect">
            <a:avLst/>
          </a:prstGeom>
        </p:spPr>
      </p:pic>
      <p:sp>
        <p:nvSpPr>
          <p:cNvPr id="6" name="TextBox 5">
            <a:extLst>
              <a:ext uri="{FF2B5EF4-FFF2-40B4-BE49-F238E27FC236}">
                <a16:creationId xmlns:a16="http://schemas.microsoft.com/office/drawing/2014/main" id="{F62DD6FA-BA42-4AD8-A5CE-368576942870}"/>
              </a:ext>
            </a:extLst>
          </p:cNvPr>
          <p:cNvSpPr txBox="1"/>
          <p:nvPr/>
        </p:nvSpPr>
        <p:spPr>
          <a:xfrm>
            <a:off x="164331" y="2016027"/>
            <a:ext cx="11542704"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u="sng"/>
              <a:t>History</a:t>
            </a:r>
            <a:r>
              <a:rPr lang="en-US" sz="2800"/>
              <a:t> </a:t>
            </a:r>
          </a:p>
          <a:p>
            <a:r>
              <a:rPr lang="en-US" sz="2800"/>
              <a:t>Vikings – Children learn about the Vikings, the struggle for Britain and the impact they had on local British communities. </a:t>
            </a:r>
          </a:p>
          <a:p>
            <a:endParaRPr lang="en-US" sz="2400"/>
          </a:p>
        </p:txBody>
      </p:sp>
      <p:sp>
        <p:nvSpPr>
          <p:cNvPr id="10" name="TextBox 9">
            <a:extLst>
              <a:ext uri="{FF2B5EF4-FFF2-40B4-BE49-F238E27FC236}">
                <a16:creationId xmlns:a16="http://schemas.microsoft.com/office/drawing/2014/main" id="{BB6E098E-529A-C84B-1222-5C131D34B5E8}"/>
              </a:ext>
            </a:extLst>
          </p:cNvPr>
          <p:cNvSpPr txBox="1"/>
          <p:nvPr/>
        </p:nvSpPr>
        <p:spPr>
          <a:xfrm>
            <a:off x="165920" y="4198090"/>
            <a:ext cx="10477971" cy="21852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u="sng"/>
              <a:t>Geography</a:t>
            </a:r>
          </a:p>
          <a:p>
            <a:r>
              <a:rPr lang="en-US" sz="2800"/>
              <a:t>The Alps – Children discover the climate of mountain ranges, why people choose to visit the Alps and identify human and physical </a:t>
            </a:r>
            <a:r>
              <a:rPr lang="en-US" sz="2800" err="1"/>
              <a:t>fetures</a:t>
            </a:r>
            <a:r>
              <a:rPr lang="en-US" sz="2800"/>
              <a:t>.</a:t>
            </a:r>
          </a:p>
          <a:p>
            <a:endParaRPr lang="en-US" sz="2400"/>
          </a:p>
        </p:txBody>
      </p:sp>
    </p:spTree>
    <p:extLst>
      <p:ext uri="{BB962C8B-B14F-4D97-AF65-F5344CB8AC3E}">
        <p14:creationId xmlns:p14="http://schemas.microsoft.com/office/powerpoint/2010/main" val="2205846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1347683" y="5889875"/>
            <a:ext cx="659029" cy="733767"/>
          </a:xfrm>
          <a:prstGeom prst="rect">
            <a:avLst/>
          </a:prstGeom>
        </p:spPr>
      </p:pic>
      <p:sp>
        <p:nvSpPr>
          <p:cNvPr id="6" name="TextBox 5">
            <a:extLst>
              <a:ext uri="{FF2B5EF4-FFF2-40B4-BE49-F238E27FC236}">
                <a16:creationId xmlns:a16="http://schemas.microsoft.com/office/drawing/2014/main" id="{F62DD6FA-BA42-4AD8-A5CE-368576942870}"/>
              </a:ext>
            </a:extLst>
          </p:cNvPr>
          <p:cNvSpPr txBox="1"/>
          <p:nvPr/>
        </p:nvSpPr>
        <p:spPr>
          <a:xfrm>
            <a:off x="164331" y="2016027"/>
            <a:ext cx="5581480"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u="sng" dirty="0"/>
              <a:t>RE</a:t>
            </a:r>
          </a:p>
          <a:p>
            <a:pPr marL="342900" indent="-342900">
              <a:buFont typeface="Arial"/>
              <a:buChar char="•"/>
            </a:pPr>
            <a:r>
              <a:rPr lang="en-US" sz="2400" dirty="0"/>
              <a:t>Why doesn't Christianity always look the same?</a:t>
            </a:r>
          </a:p>
          <a:p>
            <a:pPr marL="342900" indent="-342900">
              <a:buFont typeface="Arial"/>
              <a:buChar char="•"/>
            </a:pPr>
            <a:r>
              <a:rPr lang="en-US" sz="2400" dirty="0"/>
              <a:t>Why do people have to stand up for what they believe in?</a:t>
            </a:r>
          </a:p>
          <a:p>
            <a:endParaRPr lang="en-US" sz="2400"/>
          </a:p>
        </p:txBody>
      </p:sp>
      <p:sp>
        <p:nvSpPr>
          <p:cNvPr id="10" name="TextBox 9">
            <a:extLst>
              <a:ext uri="{FF2B5EF4-FFF2-40B4-BE49-F238E27FC236}">
                <a16:creationId xmlns:a16="http://schemas.microsoft.com/office/drawing/2014/main" id="{BB6E098E-529A-C84B-1222-5C131D34B5E8}"/>
              </a:ext>
            </a:extLst>
          </p:cNvPr>
          <p:cNvSpPr txBox="1"/>
          <p:nvPr/>
        </p:nvSpPr>
        <p:spPr>
          <a:xfrm>
            <a:off x="165920" y="4918621"/>
            <a:ext cx="576082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u="sng" dirty="0"/>
              <a:t>French</a:t>
            </a:r>
          </a:p>
          <a:p>
            <a:pPr marL="342900" indent="-342900">
              <a:buFont typeface="Arial"/>
              <a:buChar char="•"/>
            </a:pPr>
            <a:r>
              <a:rPr lang="en-US" sz="2400" dirty="0"/>
              <a:t>Pets – what pets they may or may not have </a:t>
            </a:r>
          </a:p>
          <a:p>
            <a:pPr marL="342900" indent="-342900">
              <a:buFont typeface="Arial"/>
              <a:buChar char="•"/>
            </a:pPr>
            <a:r>
              <a:rPr lang="en-US" sz="2400" dirty="0"/>
              <a:t>My house – where they live, what rooms they have or do not have</a:t>
            </a:r>
          </a:p>
          <a:p>
            <a:endParaRPr lang="en-US" sz="2400"/>
          </a:p>
        </p:txBody>
      </p:sp>
      <p:sp>
        <p:nvSpPr>
          <p:cNvPr id="3" name="TextBox 2">
            <a:extLst>
              <a:ext uri="{FF2B5EF4-FFF2-40B4-BE49-F238E27FC236}">
                <a16:creationId xmlns:a16="http://schemas.microsoft.com/office/drawing/2014/main" id="{E323AC06-D89C-4B05-0EA7-665E83E661E3}"/>
              </a:ext>
            </a:extLst>
          </p:cNvPr>
          <p:cNvSpPr txBox="1"/>
          <p:nvPr/>
        </p:nvSpPr>
        <p:spPr>
          <a:xfrm>
            <a:off x="6386285" y="2104571"/>
            <a:ext cx="550506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u="sng" dirty="0"/>
              <a:t>Art </a:t>
            </a:r>
            <a:endParaRPr lang="en-US" sz="2400" dirty="0"/>
          </a:p>
          <a:p>
            <a:r>
              <a:rPr lang="en-US" sz="2400" dirty="0"/>
              <a:t>Painting and mixed media: Portraits</a:t>
            </a:r>
            <a:endParaRPr lang="en-GB" sz="2400" dirty="0"/>
          </a:p>
        </p:txBody>
      </p:sp>
      <p:sp>
        <p:nvSpPr>
          <p:cNvPr id="7" name="TextBox 6">
            <a:extLst>
              <a:ext uri="{FF2B5EF4-FFF2-40B4-BE49-F238E27FC236}">
                <a16:creationId xmlns:a16="http://schemas.microsoft.com/office/drawing/2014/main" id="{8DD07BF7-28C1-CEDE-0A92-A0DD6CEB3877}"/>
              </a:ext>
            </a:extLst>
          </p:cNvPr>
          <p:cNvSpPr txBox="1"/>
          <p:nvPr/>
        </p:nvSpPr>
        <p:spPr>
          <a:xfrm>
            <a:off x="6386285" y="3861836"/>
            <a:ext cx="512146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u="sng"/>
              <a:t>DT</a:t>
            </a:r>
            <a:endParaRPr lang="en-US" sz="2400" dirty="0"/>
          </a:p>
          <a:p>
            <a:r>
              <a:rPr lang="en-US" sz="2400" dirty="0"/>
              <a:t>Designing and making a gear and pulley system</a:t>
            </a:r>
            <a:endParaRPr lang="en-GB" sz="2400" dirty="0"/>
          </a:p>
        </p:txBody>
      </p:sp>
    </p:spTree>
    <p:extLst>
      <p:ext uri="{BB962C8B-B14F-4D97-AF65-F5344CB8AC3E}">
        <p14:creationId xmlns:p14="http://schemas.microsoft.com/office/powerpoint/2010/main" val="2935867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4BD2D-F690-4E96-95E5-1AF217612E88}"/>
              </a:ext>
            </a:extLst>
          </p:cNvPr>
          <p:cNvSpPr>
            <a:spLocks noGrp="1"/>
          </p:cNvSpPr>
          <p:nvPr>
            <p:ph type="title"/>
          </p:nvPr>
        </p:nvSpPr>
        <p:spPr>
          <a:xfrm>
            <a:off x="1176233" y="78182"/>
            <a:ext cx="9839534" cy="2170166"/>
          </a:xfrm>
        </p:spPr>
        <p:txBody>
          <a:bodyPr>
            <a:normAutofit/>
          </a:bodyPr>
          <a:lstStyle/>
          <a:p>
            <a:r>
              <a:rPr lang="en-GB" sz="8800" b="1">
                <a:cs typeface="Calibri Light"/>
              </a:rPr>
              <a:t>Curriculum MAP</a:t>
            </a:r>
            <a:endParaRPr lang="en-GB" sz="8800" b="1"/>
          </a:p>
        </p:txBody>
      </p:sp>
      <p:pic>
        <p:nvPicPr>
          <p:cNvPr id="4" name="Picture 3" descr="A black and white shield with a castle and deer&#10;&#10;Description automatically generated">
            <a:extLst>
              <a:ext uri="{FF2B5EF4-FFF2-40B4-BE49-F238E27FC236}">
                <a16:creationId xmlns:a16="http://schemas.microsoft.com/office/drawing/2014/main" id="{E4579524-A0FB-EA2A-4CB4-A014BE73B070}"/>
              </a:ext>
            </a:extLst>
          </p:cNvPr>
          <p:cNvPicPr>
            <a:picLocks noChangeAspect="1"/>
          </p:cNvPicPr>
          <p:nvPr/>
        </p:nvPicPr>
        <p:blipFill>
          <a:blip r:embed="rId2"/>
          <a:stretch>
            <a:fillRect/>
          </a:stretch>
        </p:blipFill>
        <p:spPr>
          <a:xfrm>
            <a:off x="11347683" y="5889875"/>
            <a:ext cx="659029" cy="733767"/>
          </a:xfrm>
          <a:prstGeom prst="rect">
            <a:avLst/>
          </a:prstGeom>
        </p:spPr>
      </p:pic>
      <p:sp>
        <p:nvSpPr>
          <p:cNvPr id="6" name="TextBox 5">
            <a:extLst>
              <a:ext uri="{FF2B5EF4-FFF2-40B4-BE49-F238E27FC236}">
                <a16:creationId xmlns:a16="http://schemas.microsoft.com/office/drawing/2014/main" id="{F62DD6FA-BA42-4AD8-A5CE-368576942870}"/>
              </a:ext>
            </a:extLst>
          </p:cNvPr>
          <p:cNvSpPr txBox="1"/>
          <p:nvPr/>
        </p:nvSpPr>
        <p:spPr>
          <a:xfrm>
            <a:off x="164331" y="2016027"/>
            <a:ext cx="5024301"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u="sng"/>
              <a:t>PE</a:t>
            </a:r>
          </a:p>
          <a:p>
            <a:r>
              <a:rPr lang="en-US" sz="2800"/>
              <a:t>Counter-balance and hockey</a:t>
            </a:r>
          </a:p>
          <a:p>
            <a:r>
              <a:rPr lang="en-US" sz="2800"/>
              <a:t>Dodgeball and flight</a:t>
            </a:r>
          </a:p>
          <a:p>
            <a:endParaRPr lang="en-US" sz="2400"/>
          </a:p>
        </p:txBody>
      </p:sp>
      <p:sp>
        <p:nvSpPr>
          <p:cNvPr id="10" name="TextBox 9">
            <a:extLst>
              <a:ext uri="{FF2B5EF4-FFF2-40B4-BE49-F238E27FC236}">
                <a16:creationId xmlns:a16="http://schemas.microsoft.com/office/drawing/2014/main" id="{BB6E098E-529A-C84B-1222-5C131D34B5E8}"/>
              </a:ext>
            </a:extLst>
          </p:cNvPr>
          <p:cNvSpPr txBox="1"/>
          <p:nvPr/>
        </p:nvSpPr>
        <p:spPr>
          <a:xfrm>
            <a:off x="165920" y="4505821"/>
            <a:ext cx="10477971" cy="26161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u="sng"/>
              <a:t>Music</a:t>
            </a:r>
          </a:p>
          <a:p>
            <a:r>
              <a:rPr lang="en-US" sz="2800"/>
              <a:t>Sea shanties, beat, rhythm, chords, bass</a:t>
            </a:r>
          </a:p>
          <a:p>
            <a:r>
              <a:rPr lang="en-US" sz="2800"/>
              <a:t>Gospel music</a:t>
            </a:r>
          </a:p>
          <a:p>
            <a:r>
              <a:rPr lang="en-US" sz="2800"/>
              <a:t>Songwriting</a:t>
            </a:r>
          </a:p>
          <a:p>
            <a:endParaRPr lang="en-US" sz="2800"/>
          </a:p>
          <a:p>
            <a:endParaRPr lang="en-US" sz="2400"/>
          </a:p>
        </p:txBody>
      </p:sp>
      <p:sp>
        <p:nvSpPr>
          <p:cNvPr id="3" name="TextBox 2">
            <a:extLst>
              <a:ext uri="{FF2B5EF4-FFF2-40B4-BE49-F238E27FC236}">
                <a16:creationId xmlns:a16="http://schemas.microsoft.com/office/drawing/2014/main" id="{992F316B-4621-F41D-52CF-361FA21CAFF2}"/>
              </a:ext>
            </a:extLst>
          </p:cNvPr>
          <p:cNvSpPr txBox="1"/>
          <p:nvPr/>
        </p:nvSpPr>
        <p:spPr>
          <a:xfrm>
            <a:off x="6960576" y="2014903"/>
            <a:ext cx="4718538"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u="sng"/>
              <a:t>PSHE</a:t>
            </a:r>
          </a:p>
          <a:p>
            <a:r>
              <a:rPr lang="en-US" sz="2800"/>
              <a:t>Being in my world</a:t>
            </a:r>
          </a:p>
          <a:p>
            <a:r>
              <a:rPr lang="en-US" sz="2800"/>
              <a:t>Celebrating difference</a:t>
            </a:r>
          </a:p>
        </p:txBody>
      </p:sp>
    </p:spTree>
    <p:extLst>
      <p:ext uri="{BB962C8B-B14F-4D97-AF65-F5344CB8AC3E}">
        <p14:creationId xmlns:p14="http://schemas.microsoft.com/office/powerpoint/2010/main" val="30179066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B5FEE7444B60458885D63B834CE5EC" ma:contentTypeVersion="16" ma:contentTypeDescription="Create a new document." ma:contentTypeScope="" ma:versionID="4d505f40997127daf125c1c90dfcae61">
  <xsd:schema xmlns:xsd="http://www.w3.org/2001/XMLSchema" xmlns:xs="http://www.w3.org/2001/XMLSchema" xmlns:p="http://schemas.microsoft.com/office/2006/metadata/properties" xmlns:ns2="b94475fa-3e23-42b1-8f01-5699f9604de6" xmlns:ns3="96b6b91c-1047-437b-92fd-00c64294c089" targetNamespace="http://schemas.microsoft.com/office/2006/metadata/properties" ma:root="true" ma:fieldsID="1b4a7692e5258ad03b2f7a26fc0c2e24" ns2:_="" ns3:_="">
    <xsd:import namespace="b94475fa-3e23-42b1-8f01-5699f9604de6"/>
    <xsd:import namespace="96b6b91c-1047-437b-92fd-00c64294c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475fa-3e23-42b1-8f01-5699f9604d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ae93938-c695-41d2-9c64-5dfbe56fef0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b6b91c-1047-437b-92fd-00c64294c08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f32a7cfb-1322-427b-9455-9f1dce5bbe58}" ma:internalName="TaxCatchAll" ma:showField="CatchAllData" ma:web="96b6b91c-1047-437b-92fd-00c64294c08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4475fa-3e23-42b1-8f01-5699f9604de6">
      <Terms xmlns="http://schemas.microsoft.com/office/infopath/2007/PartnerControls"/>
    </lcf76f155ced4ddcb4097134ff3c332f>
    <TaxCatchAll xmlns="96b6b91c-1047-437b-92fd-00c64294c089" xsi:nil="true"/>
    <SharedWithUsers xmlns="96b6b91c-1047-437b-92fd-00c64294c089">
      <UserInfo>
        <DisplayName/>
        <AccountId xsi:nil="true"/>
        <AccountType/>
      </UserInfo>
    </SharedWithUsers>
  </documentManagement>
</p:properties>
</file>

<file path=customXml/itemProps1.xml><?xml version="1.0" encoding="utf-8"?>
<ds:datastoreItem xmlns:ds="http://schemas.openxmlformats.org/officeDocument/2006/customXml" ds:itemID="{A579DE23-3AB4-461B-B528-0CB856E85A71}"/>
</file>

<file path=customXml/itemProps2.xml><?xml version="1.0" encoding="utf-8"?>
<ds:datastoreItem xmlns:ds="http://schemas.openxmlformats.org/officeDocument/2006/customXml" ds:itemID="{9F41E10F-015E-4414-9F74-27BFAD8D167C}">
  <ds:schemaRefs>
    <ds:schemaRef ds:uri="http://schemas.microsoft.com/sharepoint/v3/contenttype/forms"/>
  </ds:schemaRefs>
</ds:datastoreItem>
</file>

<file path=customXml/itemProps3.xml><?xml version="1.0" encoding="utf-8"?>
<ds:datastoreItem xmlns:ds="http://schemas.openxmlformats.org/officeDocument/2006/customXml" ds:itemID="{A1270DCD-0C7F-4316-9985-EC16A6D041BE}">
  <ds:schemaRefs>
    <ds:schemaRef ds:uri="96b6b91c-1047-437b-92fd-00c64294c089"/>
    <ds:schemaRef ds:uri="b94475fa-3e23-42b1-8f01-5699f9604de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TM03090430[[fn=Banded]]</Template>
  <Application>Microsoft Office PowerPoint</Application>
  <PresentationFormat>Widescreen</PresentationFormat>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Banded</vt:lpstr>
      <vt:lpstr>Welcome to  YeaR FIVE </vt:lpstr>
      <vt:lpstr>PowerPoint Presentation</vt:lpstr>
      <vt:lpstr>Start and end of the day</vt:lpstr>
      <vt:lpstr>tIMETABLE</vt:lpstr>
      <vt:lpstr>Curriculum MAP</vt:lpstr>
      <vt:lpstr>Curriculum MAP</vt:lpstr>
      <vt:lpstr>Curriculum MAP</vt:lpstr>
      <vt:lpstr>Curriculum MAP</vt:lpstr>
      <vt:lpstr>Curriculum MAP</vt:lpstr>
      <vt:lpstr>Reading</vt:lpstr>
      <vt:lpstr>Spelling</vt:lpstr>
      <vt:lpstr>Uniform</vt:lpstr>
      <vt:lpstr>p.e</vt:lpstr>
      <vt:lpstr>BEHAVIOUR</vt:lpstr>
      <vt:lpstr>BEHAVIOUR</vt:lpstr>
      <vt:lpstr>BEHAVIOUR</vt:lpstr>
      <vt:lpstr>Home learning  </vt:lpstr>
      <vt:lpstr>Mobile phones</vt:lpstr>
      <vt:lpstr>Helping in school</vt:lpstr>
      <vt:lpstr>Reminders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GaleS</dc:creator>
  <cp:revision>65</cp:revision>
  <dcterms:created xsi:type="dcterms:W3CDTF">2021-09-07T15:35:47Z</dcterms:created>
  <dcterms:modified xsi:type="dcterms:W3CDTF">2025-09-10T20:29:44Z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0x01010031B5FEE7444B60458885D63B834CE5EC</vt:lpwstr>
  </property>
  <property fmtid="{D5CDD505-2E9C-101B-9397-08002B2CF9AE}" pid="3" name="Order">
    <vt:r8>1441900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MediaServiceImageTags">
    <vt:lpwstr/>
  </property>
</Properties>
</file>